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8" r:id="rId2"/>
    <p:sldId id="259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9F3F633-3F48-7A07-4642-A1D32CB319F6}" v="160" dt="2024-07-19T11:36:04.12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notesMaster" Target="notesMasters/notesMaster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atering" userId="S::catering@rydalpenrhos.com::2fbf7cf1-851d-4855-a145-e40580f226ce" providerId="AD" clId="Web-{DA80FEAB-44E2-8F9F-2CE9-93ED989F49CD}"/>
    <pc:docChg chg="modSld">
      <pc:chgData name="Catering" userId="S::catering@rydalpenrhos.com::2fbf7cf1-851d-4855-a145-e40580f226ce" providerId="AD" clId="Web-{DA80FEAB-44E2-8F9F-2CE9-93ED989F49CD}" dt="2024-05-23T10:30:09.435" v="313"/>
      <pc:docMkLst>
        <pc:docMk/>
      </pc:docMkLst>
      <pc:sldChg chg="modSp">
        <pc:chgData name="Catering" userId="S::catering@rydalpenrhos.com::2fbf7cf1-851d-4855-a145-e40580f226ce" providerId="AD" clId="Web-{DA80FEAB-44E2-8F9F-2CE9-93ED989F49CD}" dt="2024-05-23T10:30:09.435" v="313"/>
        <pc:sldMkLst>
          <pc:docMk/>
          <pc:sldMk cId="2628029966" sldId="258"/>
        </pc:sldMkLst>
        <pc:graphicFrameChg chg="mod modGraphic">
          <ac:chgData name="Catering" userId="S::catering@rydalpenrhos.com::2fbf7cf1-851d-4855-a145-e40580f226ce" providerId="AD" clId="Web-{DA80FEAB-44E2-8F9F-2CE9-93ED989F49CD}" dt="2024-05-23T10:30:09.435" v="313"/>
          <ac:graphicFrameMkLst>
            <pc:docMk/>
            <pc:sldMk cId="2628029966" sldId="258"/>
            <ac:graphicFrameMk id="4" creationId="{00000000-0000-0000-0000-000000000000}"/>
          </ac:graphicFrameMkLst>
        </pc:graphicFrameChg>
      </pc:sldChg>
      <pc:sldChg chg="modSp">
        <pc:chgData name="Catering" userId="S::catering@rydalpenrhos.com::2fbf7cf1-851d-4855-a145-e40580f226ce" providerId="AD" clId="Web-{DA80FEAB-44E2-8F9F-2CE9-93ED989F49CD}" dt="2024-05-23T10:00:15.250" v="287"/>
        <pc:sldMkLst>
          <pc:docMk/>
          <pc:sldMk cId="2800903606" sldId="259"/>
        </pc:sldMkLst>
        <pc:graphicFrameChg chg="mod modGraphic">
          <ac:chgData name="Catering" userId="S::catering@rydalpenrhos.com::2fbf7cf1-851d-4855-a145-e40580f226ce" providerId="AD" clId="Web-{DA80FEAB-44E2-8F9F-2CE9-93ED989F49CD}" dt="2024-05-23T10:00:15.250" v="287"/>
          <ac:graphicFrameMkLst>
            <pc:docMk/>
            <pc:sldMk cId="2800903606" sldId="259"/>
            <ac:graphicFrameMk id="4" creationId="{00000000-0000-0000-0000-000000000000}"/>
          </ac:graphicFrameMkLst>
        </pc:graphicFrameChg>
      </pc:sldChg>
    </pc:docChg>
  </pc:docChgLst>
  <pc:docChgLst>
    <pc:chgData name="Catering" userId="S::catering@rydalpenrhos.com::2fbf7cf1-851d-4855-a145-e40580f226ce" providerId="AD" clId="Web-{39968DD3-E637-2EBF-2FE4-E718F0A07DA3}"/>
    <pc:docChg chg="addSld modSld">
      <pc:chgData name="Catering" userId="S::catering@rydalpenrhos.com::2fbf7cf1-851d-4855-a145-e40580f226ce" providerId="AD" clId="Web-{39968DD3-E637-2EBF-2FE4-E718F0A07DA3}" dt="2024-03-20T15:06:12.957" v="1829"/>
      <pc:docMkLst>
        <pc:docMk/>
      </pc:docMkLst>
      <pc:sldChg chg="modSp">
        <pc:chgData name="Catering" userId="S::catering@rydalpenrhos.com::2fbf7cf1-851d-4855-a145-e40580f226ce" providerId="AD" clId="Web-{39968DD3-E637-2EBF-2FE4-E718F0A07DA3}" dt="2024-03-19T09:47:55.575" v="752"/>
        <pc:sldMkLst>
          <pc:docMk/>
          <pc:sldMk cId="3278791114" sldId="257"/>
        </pc:sldMkLst>
        <pc:graphicFrameChg chg="mod modGraphic">
          <ac:chgData name="Catering" userId="S::catering@rydalpenrhos.com::2fbf7cf1-851d-4855-a145-e40580f226ce" providerId="AD" clId="Web-{39968DD3-E637-2EBF-2FE4-E718F0A07DA3}" dt="2024-03-19T09:47:55.575" v="752"/>
          <ac:graphicFrameMkLst>
            <pc:docMk/>
            <pc:sldMk cId="3278791114" sldId="257"/>
            <ac:graphicFrameMk id="4" creationId="{00000000-0000-0000-0000-000000000000}"/>
          </ac:graphicFrameMkLst>
        </pc:graphicFrameChg>
      </pc:sldChg>
      <pc:sldChg chg="addSp delSp modSp">
        <pc:chgData name="Catering" userId="S::catering@rydalpenrhos.com::2fbf7cf1-851d-4855-a145-e40580f226ce" providerId="AD" clId="Web-{39968DD3-E637-2EBF-2FE4-E718F0A07DA3}" dt="2024-03-20T15:03:06.271" v="1823"/>
        <pc:sldMkLst>
          <pc:docMk/>
          <pc:sldMk cId="2628029966" sldId="258"/>
        </pc:sldMkLst>
        <pc:spChg chg="mod">
          <ac:chgData name="Catering" userId="S::catering@rydalpenrhos.com::2fbf7cf1-851d-4855-a145-e40580f226ce" providerId="AD" clId="Web-{39968DD3-E637-2EBF-2FE4-E718F0A07DA3}" dt="2024-03-20T14:53:57.607" v="1513" actId="14100"/>
          <ac:spMkLst>
            <pc:docMk/>
            <pc:sldMk cId="2628029966" sldId="258"/>
            <ac:spMk id="14" creationId="{E63DB1DB-31D9-EA80-432D-FD6AB1025AF8}"/>
          </ac:spMkLst>
        </pc:spChg>
        <pc:graphicFrameChg chg="mod modGraphic">
          <ac:chgData name="Catering" userId="S::catering@rydalpenrhos.com::2fbf7cf1-851d-4855-a145-e40580f226ce" providerId="AD" clId="Web-{39968DD3-E637-2EBF-2FE4-E718F0A07DA3}" dt="2024-03-20T15:03:06.271" v="1823"/>
          <ac:graphicFrameMkLst>
            <pc:docMk/>
            <pc:sldMk cId="2628029966" sldId="258"/>
            <ac:graphicFrameMk id="4" creationId="{00000000-0000-0000-0000-000000000000}"/>
          </ac:graphicFrameMkLst>
        </pc:graphicFrameChg>
        <pc:graphicFrameChg chg="add del mod">
          <ac:chgData name="Catering" userId="S::catering@rydalpenrhos.com::2fbf7cf1-851d-4855-a145-e40580f226ce" providerId="AD" clId="Web-{39968DD3-E637-2EBF-2FE4-E718F0A07DA3}" dt="2024-03-19T09:43:26.941" v="476"/>
          <ac:graphicFrameMkLst>
            <pc:docMk/>
            <pc:sldMk cId="2628029966" sldId="258"/>
            <ac:graphicFrameMk id="5" creationId="{4E0E9B64-CC77-2CE1-B523-30B1D8BECE27}"/>
          </ac:graphicFrameMkLst>
        </pc:graphicFrameChg>
        <pc:graphicFrameChg chg="add del mod">
          <ac:chgData name="Catering" userId="S::catering@rydalpenrhos.com::2fbf7cf1-851d-4855-a145-e40580f226ce" providerId="AD" clId="Web-{39968DD3-E637-2EBF-2FE4-E718F0A07DA3}" dt="2024-03-19T09:43:36.160" v="478"/>
          <ac:graphicFrameMkLst>
            <pc:docMk/>
            <pc:sldMk cId="2628029966" sldId="258"/>
            <ac:graphicFrameMk id="10" creationId="{9163AADB-EE62-C7E1-992B-F2A306222349}"/>
          </ac:graphicFrameMkLst>
        </pc:graphicFrameChg>
        <pc:picChg chg="del">
          <ac:chgData name="Catering" userId="S::catering@rydalpenrhos.com::2fbf7cf1-851d-4855-a145-e40580f226ce" providerId="AD" clId="Web-{39968DD3-E637-2EBF-2FE4-E718F0A07DA3}" dt="2024-03-19T09:51:13.832" v="753"/>
          <ac:picMkLst>
            <pc:docMk/>
            <pc:sldMk cId="2628029966" sldId="258"/>
            <ac:picMk id="2" creationId="{8D17C102-9E3A-27FA-99B1-6580B6EEBC4C}"/>
          </ac:picMkLst>
        </pc:picChg>
        <pc:picChg chg="del">
          <ac:chgData name="Catering" userId="S::catering@rydalpenrhos.com::2fbf7cf1-851d-4855-a145-e40580f226ce" providerId="AD" clId="Web-{39968DD3-E637-2EBF-2FE4-E718F0A07DA3}" dt="2024-03-19T07:53:30.932" v="127"/>
          <ac:picMkLst>
            <pc:docMk/>
            <pc:sldMk cId="2628029966" sldId="258"/>
            <ac:picMk id="15" creationId="{00000000-0000-0000-0000-000000000000}"/>
          </ac:picMkLst>
        </pc:picChg>
        <pc:picChg chg="del">
          <ac:chgData name="Catering" userId="S::catering@rydalpenrhos.com::2fbf7cf1-851d-4855-a145-e40580f226ce" providerId="AD" clId="Web-{39968DD3-E637-2EBF-2FE4-E718F0A07DA3}" dt="2024-03-19T07:53:32.791" v="128"/>
          <ac:picMkLst>
            <pc:docMk/>
            <pc:sldMk cId="2628029966" sldId="258"/>
            <ac:picMk id="21" creationId="{B6FF90FA-6C4E-33A3-F3E1-4E61360FC757}"/>
          </ac:picMkLst>
        </pc:picChg>
        <pc:picChg chg="del">
          <ac:chgData name="Catering" userId="S::catering@rydalpenrhos.com::2fbf7cf1-851d-4855-a145-e40580f226ce" providerId="AD" clId="Web-{39968DD3-E637-2EBF-2FE4-E718F0A07DA3}" dt="2024-03-19T07:53:29.135" v="126"/>
          <ac:picMkLst>
            <pc:docMk/>
            <pc:sldMk cId="2628029966" sldId="258"/>
            <ac:picMk id="22" creationId="{79A948EC-21A3-8E5E-0311-2EB75FB076E3}"/>
          </ac:picMkLst>
        </pc:picChg>
        <pc:picChg chg="del">
          <ac:chgData name="Catering" userId="S::catering@rydalpenrhos.com::2fbf7cf1-851d-4855-a145-e40580f226ce" providerId="AD" clId="Web-{39968DD3-E637-2EBF-2FE4-E718F0A07DA3}" dt="2024-03-19T07:53:27.275" v="125"/>
          <ac:picMkLst>
            <pc:docMk/>
            <pc:sldMk cId="2628029966" sldId="258"/>
            <ac:picMk id="23" creationId="{7F2D12F1-8D6E-033A-4E84-F018723E604B}"/>
          </ac:picMkLst>
        </pc:picChg>
      </pc:sldChg>
      <pc:sldChg chg="addSp delSp modSp add mod replId modClrScheme chgLayout">
        <pc:chgData name="Catering" userId="S::catering@rydalpenrhos.com::2fbf7cf1-851d-4855-a145-e40580f226ce" providerId="AD" clId="Web-{39968DD3-E637-2EBF-2FE4-E718F0A07DA3}" dt="2024-03-20T15:06:12.957" v="1829"/>
        <pc:sldMkLst>
          <pc:docMk/>
          <pc:sldMk cId="2800903606" sldId="259"/>
        </pc:sldMkLst>
        <pc:spChg chg="mod">
          <ac:chgData name="Catering" userId="S::catering@rydalpenrhos.com::2fbf7cf1-851d-4855-a145-e40580f226ce" providerId="AD" clId="Web-{39968DD3-E637-2EBF-2FE4-E718F0A07DA3}" dt="2024-03-20T14:54:15.108" v="1529" actId="14100"/>
          <ac:spMkLst>
            <pc:docMk/>
            <pc:sldMk cId="2800903606" sldId="259"/>
            <ac:spMk id="14" creationId="{E63DB1DB-31D9-EA80-432D-FD6AB1025AF8}"/>
          </ac:spMkLst>
        </pc:spChg>
        <pc:graphicFrameChg chg="mod modGraphic">
          <ac:chgData name="Catering" userId="S::catering@rydalpenrhos.com::2fbf7cf1-851d-4855-a145-e40580f226ce" providerId="AD" clId="Web-{39968DD3-E637-2EBF-2FE4-E718F0A07DA3}" dt="2024-03-20T15:06:12.957" v="1829"/>
          <ac:graphicFrameMkLst>
            <pc:docMk/>
            <pc:sldMk cId="2800903606" sldId="259"/>
            <ac:graphicFrameMk id="4" creationId="{00000000-0000-0000-0000-000000000000}"/>
          </ac:graphicFrameMkLst>
        </pc:graphicFrameChg>
        <pc:picChg chg="add del mod">
          <ac:chgData name="Catering" userId="S::catering@rydalpenrhos.com::2fbf7cf1-851d-4855-a145-e40580f226ce" providerId="AD" clId="Web-{39968DD3-E637-2EBF-2FE4-E718F0A07DA3}" dt="2024-03-20T07:43:14.008" v="760" actId="1076"/>
          <ac:picMkLst>
            <pc:docMk/>
            <pc:sldMk cId="2800903606" sldId="259"/>
            <ac:picMk id="6" creationId="{F9DA5280-F72D-9A34-A41F-77D49EF41475}"/>
          </ac:picMkLst>
        </pc:picChg>
      </pc:sldChg>
    </pc:docChg>
  </pc:docChgLst>
  <pc:docChgLst>
    <pc:chgData name="Susan Leacy" userId="S::sleacy@rydalpenrhos.com::afb3125b-937a-42e7-bb21-c37247b4daba" providerId="AD" clId="Web-{C86732A6-484A-B59A-2ACD-99800DDDCF9A}"/>
    <pc:docChg chg="modSld">
      <pc:chgData name="Susan Leacy" userId="S::sleacy@rydalpenrhos.com::afb3125b-937a-42e7-bb21-c37247b4daba" providerId="AD" clId="Web-{C86732A6-484A-B59A-2ACD-99800DDDCF9A}" dt="2024-07-03T13:20:28.012" v="342"/>
      <pc:docMkLst>
        <pc:docMk/>
      </pc:docMkLst>
      <pc:sldChg chg="modSp">
        <pc:chgData name="Susan Leacy" userId="S::sleacy@rydalpenrhos.com::afb3125b-937a-42e7-bb21-c37247b4daba" providerId="AD" clId="Web-{C86732A6-484A-B59A-2ACD-99800DDDCF9A}" dt="2024-07-03T13:20:28.012" v="342"/>
        <pc:sldMkLst>
          <pc:docMk/>
          <pc:sldMk cId="2628029966" sldId="258"/>
        </pc:sldMkLst>
        <pc:graphicFrameChg chg="mod modGraphic">
          <ac:chgData name="Susan Leacy" userId="S::sleacy@rydalpenrhos.com::afb3125b-937a-42e7-bb21-c37247b4daba" providerId="AD" clId="Web-{C86732A6-484A-B59A-2ACD-99800DDDCF9A}" dt="2024-07-03T13:20:28.012" v="342"/>
          <ac:graphicFrameMkLst>
            <pc:docMk/>
            <pc:sldMk cId="2628029966" sldId="258"/>
            <ac:graphicFrameMk id="4" creationId="{00000000-0000-0000-0000-000000000000}"/>
          </ac:graphicFrameMkLst>
        </pc:graphicFrameChg>
      </pc:sldChg>
    </pc:docChg>
  </pc:docChgLst>
  <pc:docChgLst>
    <pc:chgData name="Susan Leacy" userId="S::sleacy@rydalpenrhos.com::afb3125b-937a-42e7-bb21-c37247b4daba" providerId="AD" clId="Web-{3844033A-5108-4F8A-966F-A0227819F689}"/>
    <pc:docChg chg="modSld">
      <pc:chgData name="Susan Leacy" userId="S::sleacy@rydalpenrhos.com::afb3125b-937a-42e7-bb21-c37247b4daba" providerId="AD" clId="Web-{3844033A-5108-4F8A-966F-A0227819F689}" dt="2024-07-10T08:28:45.144" v="303"/>
      <pc:docMkLst>
        <pc:docMk/>
      </pc:docMkLst>
      <pc:sldChg chg="modSp">
        <pc:chgData name="Susan Leacy" userId="S::sleacy@rydalpenrhos.com::afb3125b-937a-42e7-bb21-c37247b4daba" providerId="AD" clId="Web-{3844033A-5108-4F8A-966F-A0227819F689}" dt="2024-07-10T08:28:45.144" v="303"/>
        <pc:sldMkLst>
          <pc:docMk/>
          <pc:sldMk cId="2628029966" sldId="258"/>
        </pc:sldMkLst>
        <pc:graphicFrameChg chg="mod modGraphic">
          <ac:chgData name="Susan Leacy" userId="S::sleacy@rydalpenrhos.com::afb3125b-937a-42e7-bb21-c37247b4daba" providerId="AD" clId="Web-{3844033A-5108-4F8A-966F-A0227819F689}" dt="2024-07-10T08:28:45.144" v="303"/>
          <ac:graphicFrameMkLst>
            <pc:docMk/>
            <pc:sldMk cId="2628029966" sldId="258"/>
            <ac:graphicFrameMk id="4" creationId="{00000000-0000-0000-0000-000000000000}"/>
          </ac:graphicFrameMkLst>
        </pc:graphicFrameChg>
      </pc:sldChg>
    </pc:docChg>
  </pc:docChgLst>
  <pc:docChgLst>
    <pc:chgData name="Catering" userId="S::catering@rydalpenrhos.com::2fbf7cf1-851d-4855-a145-e40580f226ce" providerId="AD" clId="Web-{D2DFDDA8-6775-F3E8-A32B-A771E38063D4}"/>
    <pc:docChg chg="modSld">
      <pc:chgData name="Catering" userId="S::catering@rydalpenrhos.com::2fbf7cf1-851d-4855-a145-e40580f226ce" providerId="AD" clId="Web-{D2DFDDA8-6775-F3E8-A32B-A771E38063D4}" dt="2023-12-12T17:09:13.015" v="400"/>
      <pc:docMkLst>
        <pc:docMk/>
      </pc:docMkLst>
      <pc:sldChg chg="addSp delSp modSp">
        <pc:chgData name="Catering" userId="S::catering@rydalpenrhos.com::2fbf7cf1-851d-4855-a145-e40580f226ce" providerId="AD" clId="Web-{D2DFDDA8-6775-F3E8-A32B-A771E38063D4}" dt="2023-12-12T17:01:08.970" v="352"/>
        <pc:sldMkLst>
          <pc:docMk/>
          <pc:sldMk cId="3278791114" sldId="257"/>
        </pc:sldMkLst>
        <pc:graphicFrameChg chg="mod modGraphic">
          <ac:chgData name="Catering" userId="S::catering@rydalpenrhos.com::2fbf7cf1-851d-4855-a145-e40580f226ce" providerId="AD" clId="Web-{D2DFDDA8-6775-F3E8-A32B-A771E38063D4}" dt="2023-12-12T17:01:08.970" v="352"/>
          <ac:graphicFrameMkLst>
            <pc:docMk/>
            <pc:sldMk cId="3278791114" sldId="257"/>
            <ac:graphicFrameMk id="4" creationId="{00000000-0000-0000-0000-000000000000}"/>
          </ac:graphicFrameMkLst>
        </pc:graphicFrameChg>
        <pc:picChg chg="mod">
          <ac:chgData name="Catering" userId="S::catering@rydalpenrhos.com::2fbf7cf1-851d-4855-a145-e40580f226ce" providerId="AD" clId="Web-{D2DFDDA8-6775-F3E8-A32B-A771E38063D4}" dt="2023-12-12T16:49:50.920" v="64" actId="1076"/>
          <ac:picMkLst>
            <pc:docMk/>
            <pc:sldMk cId="3278791114" sldId="257"/>
            <ac:picMk id="2" creationId="{8D17C102-9E3A-27FA-99B1-6580B6EEBC4C}"/>
          </ac:picMkLst>
        </pc:picChg>
        <pc:picChg chg="mod">
          <ac:chgData name="Catering" userId="S::catering@rydalpenrhos.com::2fbf7cf1-851d-4855-a145-e40580f226ce" providerId="AD" clId="Web-{D2DFDDA8-6775-F3E8-A32B-A771E38063D4}" dt="2023-12-12T16:57:05.792" v="234" actId="1076"/>
          <ac:picMkLst>
            <pc:docMk/>
            <pc:sldMk cId="3278791114" sldId="257"/>
            <ac:picMk id="7" creationId="{00000000-0000-0000-0000-000000000000}"/>
          </ac:picMkLst>
        </pc:picChg>
        <pc:picChg chg="add del mod">
          <ac:chgData name="Catering" userId="S::catering@rydalpenrhos.com::2fbf7cf1-851d-4855-a145-e40580f226ce" providerId="AD" clId="Web-{D2DFDDA8-6775-F3E8-A32B-A771E38063D4}" dt="2023-12-12T16:56:42.885" v="205" actId="1076"/>
          <ac:picMkLst>
            <pc:docMk/>
            <pc:sldMk cId="3278791114" sldId="257"/>
            <ac:picMk id="22" creationId="{79A948EC-21A3-8E5E-0311-2EB75FB076E3}"/>
          </ac:picMkLst>
        </pc:picChg>
        <pc:picChg chg="add del">
          <ac:chgData name="Catering" userId="S::catering@rydalpenrhos.com::2fbf7cf1-851d-4855-a145-e40580f226ce" providerId="AD" clId="Web-{D2DFDDA8-6775-F3E8-A32B-A771E38063D4}" dt="2023-12-12T17:00:36.094" v="320"/>
          <ac:picMkLst>
            <pc:docMk/>
            <pc:sldMk cId="3278791114" sldId="257"/>
            <ac:picMk id="23" creationId="{7F2D12F1-8D6E-033A-4E84-F018723E604B}"/>
          </ac:picMkLst>
        </pc:picChg>
      </pc:sldChg>
      <pc:sldChg chg="addSp delSp modSp">
        <pc:chgData name="Catering" userId="S::catering@rydalpenrhos.com::2fbf7cf1-851d-4855-a145-e40580f226ce" providerId="AD" clId="Web-{D2DFDDA8-6775-F3E8-A32B-A771E38063D4}" dt="2023-12-12T17:09:13.015" v="400"/>
        <pc:sldMkLst>
          <pc:docMk/>
          <pc:sldMk cId="2628029966" sldId="258"/>
        </pc:sldMkLst>
        <pc:graphicFrameChg chg="mod modGraphic">
          <ac:chgData name="Catering" userId="S::catering@rydalpenrhos.com::2fbf7cf1-851d-4855-a145-e40580f226ce" providerId="AD" clId="Web-{D2DFDDA8-6775-F3E8-A32B-A771E38063D4}" dt="2023-12-12T17:09:13.015" v="400"/>
          <ac:graphicFrameMkLst>
            <pc:docMk/>
            <pc:sldMk cId="2628029966" sldId="258"/>
            <ac:graphicFrameMk id="4" creationId="{00000000-0000-0000-0000-000000000000}"/>
          </ac:graphicFrameMkLst>
        </pc:graphicFrameChg>
        <pc:graphicFrameChg chg="add del mod">
          <ac:chgData name="Catering" userId="S::catering@rydalpenrhos.com::2fbf7cf1-851d-4855-a145-e40580f226ce" providerId="AD" clId="Web-{D2DFDDA8-6775-F3E8-A32B-A771E38063D4}" dt="2023-12-12T16:54:12.990" v="115"/>
          <ac:graphicFrameMkLst>
            <pc:docMk/>
            <pc:sldMk cId="2628029966" sldId="258"/>
            <ac:graphicFrameMk id="9" creationId="{76D771FC-B42D-61A8-D836-86AD60ED1087}"/>
          </ac:graphicFrameMkLst>
        </pc:graphicFrameChg>
        <pc:picChg chg="mod">
          <ac:chgData name="Catering" userId="S::catering@rydalpenrhos.com::2fbf7cf1-851d-4855-a145-e40580f226ce" providerId="AD" clId="Web-{D2DFDDA8-6775-F3E8-A32B-A771E38063D4}" dt="2023-12-12T16:58:23.700" v="237" actId="1076"/>
          <ac:picMkLst>
            <pc:docMk/>
            <pc:sldMk cId="2628029966" sldId="258"/>
            <ac:picMk id="15" creationId="{00000000-0000-0000-0000-000000000000}"/>
          </ac:picMkLst>
        </pc:picChg>
        <pc:picChg chg="mod">
          <ac:chgData name="Catering" userId="S::catering@rydalpenrhos.com::2fbf7cf1-851d-4855-a145-e40580f226ce" providerId="AD" clId="Web-{D2DFDDA8-6775-F3E8-A32B-A771E38063D4}" dt="2023-12-12T16:58:25.512" v="238" actId="1076"/>
          <ac:picMkLst>
            <pc:docMk/>
            <pc:sldMk cId="2628029966" sldId="258"/>
            <ac:picMk id="21" creationId="{B6FF90FA-6C4E-33A3-F3E1-4E61360FC757}"/>
          </ac:picMkLst>
        </pc:picChg>
        <pc:picChg chg="mod">
          <ac:chgData name="Catering" userId="S::catering@rydalpenrhos.com::2fbf7cf1-851d-4855-a145-e40580f226ce" providerId="AD" clId="Web-{D2DFDDA8-6775-F3E8-A32B-A771E38063D4}" dt="2023-12-12T16:58:27.763" v="239" actId="1076"/>
          <ac:picMkLst>
            <pc:docMk/>
            <pc:sldMk cId="2628029966" sldId="258"/>
            <ac:picMk id="22" creationId="{79A948EC-21A3-8E5E-0311-2EB75FB076E3}"/>
          </ac:picMkLst>
        </pc:picChg>
        <pc:picChg chg="add del mod">
          <ac:chgData name="Catering" userId="S::catering@rydalpenrhos.com::2fbf7cf1-851d-4855-a145-e40580f226ce" providerId="AD" clId="Web-{D2DFDDA8-6775-F3E8-A32B-A771E38063D4}" dt="2023-12-12T16:56:06.415" v="195" actId="1076"/>
          <ac:picMkLst>
            <pc:docMk/>
            <pc:sldMk cId="2628029966" sldId="258"/>
            <ac:picMk id="23" creationId="{7F2D12F1-8D6E-033A-4E84-F018723E604B}"/>
          </ac:picMkLst>
        </pc:picChg>
      </pc:sldChg>
    </pc:docChg>
  </pc:docChgLst>
  <pc:docChgLst>
    <pc:chgData name="Susan Leacy" userId="S::sleacy@rydalpenrhos.com::afb3125b-937a-42e7-bb21-c37247b4daba" providerId="AD" clId="Web-{32727F6E-E320-D7F5-721F-EF2CAE36E875}"/>
    <pc:docChg chg="delSld">
      <pc:chgData name="Susan Leacy" userId="S::sleacy@rydalpenrhos.com::afb3125b-937a-42e7-bb21-c37247b4daba" providerId="AD" clId="Web-{32727F6E-E320-D7F5-721F-EF2CAE36E875}" dt="2024-03-19T16:22:34.248" v="0"/>
      <pc:docMkLst>
        <pc:docMk/>
      </pc:docMkLst>
      <pc:sldChg chg="del">
        <pc:chgData name="Susan Leacy" userId="S::sleacy@rydalpenrhos.com::afb3125b-937a-42e7-bb21-c37247b4daba" providerId="AD" clId="Web-{32727F6E-E320-D7F5-721F-EF2CAE36E875}" dt="2024-03-19T16:22:34.248" v="0"/>
        <pc:sldMkLst>
          <pc:docMk/>
          <pc:sldMk cId="3278791114" sldId="257"/>
        </pc:sldMkLst>
      </pc:sldChg>
    </pc:docChg>
  </pc:docChgLst>
  <pc:docChgLst>
    <pc:chgData name="Catering" userId="S::catering@rydalpenrhos.com::2fbf7cf1-851d-4855-a145-e40580f226ce" providerId="AD" clId="Web-{372833A6-98E3-0F5F-5DEE-07315C05EC6D}"/>
    <pc:docChg chg="modSld">
      <pc:chgData name="Catering" userId="S::catering@rydalpenrhos.com::2fbf7cf1-851d-4855-a145-e40580f226ce" providerId="AD" clId="Web-{372833A6-98E3-0F5F-5DEE-07315C05EC6D}" dt="2023-07-24T09:38:24.908" v="174" actId="20577"/>
      <pc:docMkLst>
        <pc:docMk/>
      </pc:docMkLst>
      <pc:sldChg chg="modSp">
        <pc:chgData name="Catering" userId="S::catering@rydalpenrhos.com::2fbf7cf1-851d-4855-a145-e40580f226ce" providerId="AD" clId="Web-{372833A6-98E3-0F5F-5DEE-07315C05EC6D}" dt="2023-07-24T09:38:24.908" v="174" actId="20577"/>
        <pc:sldMkLst>
          <pc:docMk/>
          <pc:sldMk cId="3278791114" sldId="257"/>
        </pc:sldMkLst>
        <pc:spChg chg="mod">
          <ac:chgData name="Catering" userId="S::catering@rydalpenrhos.com::2fbf7cf1-851d-4855-a145-e40580f226ce" providerId="AD" clId="Web-{372833A6-98E3-0F5F-5DEE-07315C05EC6D}" dt="2023-07-24T09:38:24.908" v="174" actId="20577"/>
          <ac:spMkLst>
            <pc:docMk/>
            <pc:sldMk cId="3278791114" sldId="257"/>
            <ac:spMk id="5" creationId="{00000000-0000-0000-0000-000000000000}"/>
          </ac:spMkLst>
        </pc:spChg>
        <pc:graphicFrameChg chg="mod modGraphic">
          <ac:chgData name="Catering" userId="S::catering@rydalpenrhos.com::2fbf7cf1-851d-4855-a145-e40580f226ce" providerId="AD" clId="Web-{372833A6-98E3-0F5F-5DEE-07315C05EC6D}" dt="2023-07-24T09:28:22.451" v="136"/>
          <ac:graphicFrameMkLst>
            <pc:docMk/>
            <pc:sldMk cId="3278791114" sldId="257"/>
            <ac:graphicFrameMk id="4" creationId="{00000000-0000-0000-0000-000000000000}"/>
          </ac:graphicFrameMkLst>
        </pc:graphicFrameChg>
      </pc:sldChg>
      <pc:sldChg chg="delSp modSp">
        <pc:chgData name="Catering" userId="S::catering@rydalpenrhos.com::2fbf7cf1-851d-4855-a145-e40580f226ce" providerId="AD" clId="Web-{372833A6-98E3-0F5F-5DEE-07315C05EC6D}" dt="2023-07-24T09:36:10.138" v="171" actId="20577"/>
        <pc:sldMkLst>
          <pc:docMk/>
          <pc:sldMk cId="2628029966" sldId="258"/>
        </pc:sldMkLst>
        <pc:spChg chg="mod">
          <ac:chgData name="Catering" userId="S::catering@rydalpenrhos.com::2fbf7cf1-851d-4855-a145-e40580f226ce" providerId="AD" clId="Web-{372833A6-98E3-0F5F-5DEE-07315C05EC6D}" dt="2023-07-24T09:36:10.138" v="171" actId="20577"/>
          <ac:spMkLst>
            <pc:docMk/>
            <pc:sldMk cId="2628029966" sldId="258"/>
            <ac:spMk id="5" creationId="{00000000-0000-0000-0000-000000000000}"/>
          </ac:spMkLst>
        </pc:spChg>
        <pc:graphicFrameChg chg="mod modGraphic">
          <ac:chgData name="Catering" userId="S::catering@rydalpenrhos.com::2fbf7cf1-851d-4855-a145-e40580f226ce" providerId="AD" clId="Web-{372833A6-98E3-0F5F-5DEE-07315C05EC6D}" dt="2023-07-24T09:27:02.449" v="124"/>
          <ac:graphicFrameMkLst>
            <pc:docMk/>
            <pc:sldMk cId="2628029966" sldId="258"/>
            <ac:graphicFrameMk id="4" creationId="{00000000-0000-0000-0000-000000000000}"/>
          </ac:graphicFrameMkLst>
        </pc:graphicFrameChg>
        <pc:picChg chg="del">
          <ac:chgData name="Catering" userId="S::catering@rydalpenrhos.com::2fbf7cf1-851d-4855-a145-e40580f226ce" providerId="AD" clId="Web-{372833A6-98E3-0F5F-5DEE-07315C05EC6D}" dt="2023-07-24T09:25:36.212" v="94"/>
          <ac:picMkLst>
            <pc:docMk/>
            <pc:sldMk cId="2628029966" sldId="258"/>
            <ac:picMk id="20" creationId="{DDF1E907-402F-A8A0-F1C8-A7A05061F4EC}"/>
          </ac:picMkLst>
        </pc:picChg>
      </pc:sldChg>
    </pc:docChg>
  </pc:docChgLst>
  <pc:docChgLst>
    <pc:chgData clId="Web-{C86732A6-484A-B59A-2ACD-99800DDDCF9A}"/>
    <pc:docChg chg="modSld">
      <pc:chgData name="" userId="" providerId="" clId="Web-{C86732A6-484A-B59A-2ACD-99800DDDCF9A}" dt="2024-07-03T12:32:17.733" v="1"/>
      <pc:docMkLst>
        <pc:docMk/>
      </pc:docMkLst>
      <pc:sldChg chg="modSp">
        <pc:chgData name="" userId="" providerId="" clId="Web-{C86732A6-484A-B59A-2ACD-99800DDDCF9A}" dt="2024-07-03T12:32:17.733" v="1"/>
        <pc:sldMkLst>
          <pc:docMk/>
          <pc:sldMk cId="2628029966" sldId="258"/>
        </pc:sldMkLst>
        <pc:graphicFrameChg chg="mod modGraphic">
          <ac:chgData name="" userId="" providerId="" clId="Web-{C86732A6-484A-B59A-2ACD-99800DDDCF9A}" dt="2024-07-03T12:32:17.733" v="1"/>
          <ac:graphicFrameMkLst>
            <pc:docMk/>
            <pc:sldMk cId="2628029966" sldId="258"/>
            <ac:graphicFrameMk id="4" creationId="{00000000-0000-0000-0000-000000000000}"/>
          </ac:graphicFrameMkLst>
        </pc:graphicFrameChg>
      </pc:sldChg>
    </pc:docChg>
  </pc:docChgLst>
  <pc:docChgLst>
    <pc:chgData name="Susan Leacy" userId="S::sleacy@rydalpenrhos.com::afb3125b-937a-42e7-bb21-c37247b4daba" providerId="AD" clId="Web-{22D8C5E7-50A5-E4BA-8BDF-F133479D23C8}"/>
    <pc:docChg chg="modSld">
      <pc:chgData name="Susan Leacy" userId="S::sleacy@rydalpenrhos.com::afb3125b-937a-42e7-bb21-c37247b4daba" providerId="AD" clId="Web-{22D8C5E7-50A5-E4BA-8BDF-F133479D23C8}" dt="2024-03-19T17:34:14.261" v="71"/>
      <pc:docMkLst>
        <pc:docMk/>
      </pc:docMkLst>
      <pc:sldChg chg="modSp">
        <pc:chgData name="Susan Leacy" userId="S::sleacy@rydalpenrhos.com::afb3125b-937a-42e7-bb21-c37247b4daba" providerId="AD" clId="Web-{22D8C5E7-50A5-E4BA-8BDF-F133479D23C8}" dt="2024-03-19T17:34:14.261" v="71"/>
        <pc:sldMkLst>
          <pc:docMk/>
          <pc:sldMk cId="2628029966" sldId="258"/>
        </pc:sldMkLst>
        <pc:graphicFrameChg chg="mod modGraphic">
          <ac:chgData name="Susan Leacy" userId="S::sleacy@rydalpenrhos.com::afb3125b-937a-42e7-bb21-c37247b4daba" providerId="AD" clId="Web-{22D8C5E7-50A5-E4BA-8BDF-F133479D23C8}" dt="2024-03-19T17:34:14.261" v="71"/>
          <ac:graphicFrameMkLst>
            <pc:docMk/>
            <pc:sldMk cId="2628029966" sldId="258"/>
            <ac:graphicFrameMk id="4" creationId="{00000000-0000-0000-0000-000000000000}"/>
          </ac:graphicFrameMkLst>
        </pc:graphicFrameChg>
      </pc:sldChg>
    </pc:docChg>
  </pc:docChgLst>
  <pc:docChgLst>
    <pc:chgData name="Susan Leacy" userId="S::sleacy@rydalpenrhos.com::afb3125b-937a-42e7-bb21-c37247b4daba" providerId="AD" clId="Web-{69F3F633-3F48-7A07-4642-A1D32CB319F6}"/>
    <pc:docChg chg="modSld">
      <pc:chgData name="Susan Leacy" userId="S::sleacy@rydalpenrhos.com::afb3125b-937a-42e7-bb21-c37247b4daba" providerId="AD" clId="Web-{69F3F633-3F48-7A07-4642-A1D32CB319F6}" dt="2024-07-19T11:36:04.128" v="362"/>
      <pc:docMkLst>
        <pc:docMk/>
      </pc:docMkLst>
      <pc:sldChg chg="modSp">
        <pc:chgData name="Susan Leacy" userId="S::sleacy@rydalpenrhos.com::afb3125b-937a-42e7-bb21-c37247b4daba" providerId="AD" clId="Web-{69F3F633-3F48-7A07-4642-A1D32CB319F6}" dt="2024-07-19T11:36:04.128" v="362"/>
        <pc:sldMkLst>
          <pc:docMk/>
          <pc:sldMk cId="2628029966" sldId="258"/>
        </pc:sldMkLst>
        <pc:graphicFrameChg chg="mod modGraphic">
          <ac:chgData name="Susan Leacy" userId="S::sleacy@rydalpenrhos.com::afb3125b-937a-42e7-bb21-c37247b4daba" providerId="AD" clId="Web-{69F3F633-3F48-7A07-4642-A1D32CB319F6}" dt="2024-07-19T11:36:04.128" v="362"/>
          <ac:graphicFrameMkLst>
            <pc:docMk/>
            <pc:sldMk cId="2628029966" sldId="258"/>
            <ac:graphicFrameMk id="4" creationId="{00000000-0000-0000-0000-000000000000}"/>
          </ac:graphicFrameMkLst>
        </pc:graphicFrameChg>
      </pc:sldChg>
    </pc:docChg>
  </pc:docChgLst>
  <pc:docChgLst>
    <pc:chgData name="Catering" userId="S::catering@rydalpenrhos.com::2fbf7cf1-851d-4855-a145-e40580f226ce" providerId="AD" clId="Web-{E3C82327-9E5C-B533-FE6A-D0E4EA6D0C90}"/>
    <pc:docChg chg="delSld modSld">
      <pc:chgData name="Catering" userId="S::catering@rydalpenrhos.com::2fbf7cf1-851d-4855-a145-e40580f226ce" providerId="AD" clId="Web-{E3C82327-9E5C-B533-FE6A-D0E4EA6D0C90}" dt="2023-05-11T06:35:47.808" v="25" actId="1076"/>
      <pc:docMkLst>
        <pc:docMk/>
      </pc:docMkLst>
      <pc:sldChg chg="del">
        <pc:chgData name="Catering" userId="S::catering@rydalpenrhos.com::2fbf7cf1-851d-4855-a145-e40580f226ce" providerId="AD" clId="Web-{E3C82327-9E5C-B533-FE6A-D0E4EA6D0C90}" dt="2023-05-11T06:33:48.445" v="0"/>
        <pc:sldMkLst>
          <pc:docMk/>
          <pc:sldMk cId="109857222" sldId="256"/>
        </pc:sldMkLst>
      </pc:sldChg>
      <pc:sldChg chg="addSp delSp modSp">
        <pc:chgData name="Catering" userId="S::catering@rydalpenrhos.com::2fbf7cf1-851d-4855-a145-e40580f226ce" providerId="AD" clId="Web-{E3C82327-9E5C-B533-FE6A-D0E4EA6D0C90}" dt="2023-05-11T06:35:47.808" v="25" actId="1076"/>
        <pc:sldMkLst>
          <pc:docMk/>
          <pc:sldMk cId="3278791114" sldId="257"/>
        </pc:sldMkLst>
        <pc:picChg chg="mod">
          <ac:chgData name="Catering" userId="S::catering@rydalpenrhos.com::2fbf7cf1-851d-4855-a145-e40580f226ce" providerId="AD" clId="Web-{E3C82327-9E5C-B533-FE6A-D0E4EA6D0C90}" dt="2023-05-11T06:35:29.542" v="23" actId="1076"/>
          <ac:picMkLst>
            <pc:docMk/>
            <pc:sldMk cId="3278791114" sldId="257"/>
            <ac:picMk id="2" creationId="{8D17C102-9E3A-27FA-99B1-6580B6EEBC4C}"/>
          </ac:picMkLst>
        </pc:picChg>
        <pc:picChg chg="add mod">
          <ac:chgData name="Catering" userId="S::catering@rydalpenrhos.com::2fbf7cf1-851d-4855-a145-e40580f226ce" providerId="AD" clId="Web-{E3C82327-9E5C-B533-FE6A-D0E4EA6D0C90}" dt="2023-05-11T06:34:37.775" v="10" actId="1076"/>
          <ac:picMkLst>
            <pc:docMk/>
            <pc:sldMk cId="3278791114" sldId="257"/>
            <ac:picMk id="6" creationId="{F9DA5280-F72D-9A34-A41F-77D49EF41475}"/>
          </ac:picMkLst>
        </pc:picChg>
        <pc:picChg chg="mod">
          <ac:chgData name="Catering" userId="S::catering@rydalpenrhos.com::2fbf7cf1-851d-4855-a145-e40580f226ce" providerId="AD" clId="Web-{E3C82327-9E5C-B533-FE6A-D0E4EA6D0C90}" dt="2023-05-11T06:35:32.183" v="24" actId="1076"/>
          <ac:picMkLst>
            <pc:docMk/>
            <pc:sldMk cId="3278791114" sldId="257"/>
            <ac:picMk id="7" creationId="{00000000-0000-0000-0000-000000000000}"/>
          </ac:picMkLst>
        </pc:picChg>
        <pc:picChg chg="mod">
          <ac:chgData name="Catering" userId="S::catering@rydalpenrhos.com::2fbf7cf1-851d-4855-a145-e40580f226ce" providerId="AD" clId="Web-{E3C82327-9E5C-B533-FE6A-D0E4EA6D0C90}" dt="2023-05-11T06:35:11.854" v="19" actId="1076"/>
          <ac:picMkLst>
            <pc:docMk/>
            <pc:sldMk cId="3278791114" sldId="257"/>
            <ac:picMk id="10" creationId="{00000000-0000-0000-0000-000000000000}"/>
          </ac:picMkLst>
        </pc:picChg>
        <pc:picChg chg="mod">
          <ac:chgData name="Catering" userId="S::catering@rydalpenrhos.com::2fbf7cf1-851d-4855-a145-e40580f226ce" providerId="AD" clId="Web-{E3C82327-9E5C-B533-FE6A-D0E4EA6D0C90}" dt="2023-05-11T06:35:47.808" v="25" actId="1076"/>
          <ac:picMkLst>
            <pc:docMk/>
            <pc:sldMk cId="3278791114" sldId="257"/>
            <ac:picMk id="22" creationId="{79A948EC-21A3-8E5E-0311-2EB75FB076E3}"/>
          </ac:picMkLst>
        </pc:picChg>
        <pc:picChg chg="del mod">
          <ac:chgData name="Catering" userId="S::catering@rydalpenrhos.com::2fbf7cf1-851d-4855-a145-e40580f226ce" providerId="AD" clId="Web-{E3C82327-9E5C-B533-FE6A-D0E4EA6D0C90}" dt="2023-05-11T06:35:08.229" v="18"/>
          <ac:picMkLst>
            <pc:docMk/>
            <pc:sldMk cId="3278791114" sldId="257"/>
            <ac:picMk id="25" creationId="{E8461E48-C117-DF81-C888-CF495B6F1FD7}"/>
          </ac:picMkLst>
        </pc:picChg>
      </pc:sldChg>
    </pc:docChg>
  </pc:docChgLst>
  <pc:docChgLst>
    <pc:chgData name="Susan Leacy" userId="S::sleacy@rydalpenrhos.com::afb3125b-937a-42e7-bb21-c37247b4daba" providerId="AD" clId="Web-{52C4CAFD-10F8-7404-27C9-10B647D32127}"/>
    <pc:docChg chg="modSld sldOrd">
      <pc:chgData name="Susan Leacy" userId="S::sleacy@rydalpenrhos.com::afb3125b-937a-42e7-bb21-c37247b4daba" providerId="AD" clId="Web-{52C4CAFD-10F8-7404-27C9-10B647D32127}" dt="2023-10-19T15:15:35.873" v="701" actId="20577"/>
      <pc:docMkLst>
        <pc:docMk/>
      </pc:docMkLst>
      <pc:sldChg chg="delSp modSp ord">
        <pc:chgData name="Susan Leacy" userId="S::sleacy@rydalpenrhos.com::afb3125b-937a-42e7-bb21-c37247b4daba" providerId="AD" clId="Web-{52C4CAFD-10F8-7404-27C9-10B647D32127}" dt="2023-10-19T15:15:35.873" v="701" actId="20577"/>
        <pc:sldMkLst>
          <pc:docMk/>
          <pc:sldMk cId="3278791114" sldId="257"/>
        </pc:sldMkLst>
        <pc:spChg chg="mod">
          <ac:chgData name="Susan Leacy" userId="S::sleacy@rydalpenrhos.com::afb3125b-937a-42e7-bb21-c37247b4daba" providerId="AD" clId="Web-{52C4CAFD-10F8-7404-27C9-10B647D32127}" dt="2023-10-19T15:15:35.873" v="701" actId="20577"/>
          <ac:spMkLst>
            <pc:docMk/>
            <pc:sldMk cId="3278791114" sldId="257"/>
            <ac:spMk id="5" creationId="{00000000-0000-0000-0000-000000000000}"/>
          </ac:spMkLst>
        </pc:spChg>
        <pc:graphicFrameChg chg="mod modGraphic">
          <ac:chgData name="Susan Leacy" userId="S::sleacy@rydalpenrhos.com::afb3125b-937a-42e7-bb21-c37247b4daba" providerId="AD" clId="Web-{52C4CAFD-10F8-7404-27C9-10B647D32127}" dt="2023-10-19T14:39:51.152" v="684"/>
          <ac:graphicFrameMkLst>
            <pc:docMk/>
            <pc:sldMk cId="3278791114" sldId="257"/>
            <ac:graphicFrameMk id="4" creationId="{00000000-0000-0000-0000-000000000000}"/>
          </ac:graphicFrameMkLst>
        </pc:graphicFrameChg>
        <pc:picChg chg="del">
          <ac:chgData name="Susan Leacy" userId="S::sleacy@rydalpenrhos.com::afb3125b-937a-42e7-bb21-c37247b4daba" providerId="AD" clId="Web-{52C4CAFD-10F8-7404-27C9-10B647D32127}" dt="2023-10-19T14:37:33.944" v="583"/>
          <ac:picMkLst>
            <pc:docMk/>
            <pc:sldMk cId="3278791114" sldId="257"/>
            <ac:picMk id="13" creationId="{CD38A36A-5B0F-942B-7B17-AF76518A553D}"/>
          </ac:picMkLst>
        </pc:picChg>
        <pc:picChg chg="del">
          <ac:chgData name="Susan Leacy" userId="S::sleacy@rydalpenrhos.com::afb3125b-937a-42e7-bb21-c37247b4daba" providerId="AD" clId="Web-{52C4CAFD-10F8-7404-27C9-10B647D32127}" dt="2023-10-19T14:37:31.725" v="582"/>
          <ac:picMkLst>
            <pc:docMk/>
            <pc:sldMk cId="3278791114" sldId="257"/>
            <ac:picMk id="14" creationId="{00000000-0000-0000-0000-000000000000}"/>
          </ac:picMkLst>
        </pc:picChg>
        <pc:picChg chg="mod">
          <ac:chgData name="Susan Leacy" userId="S::sleacy@rydalpenrhos.com::afb3125b-937a-42e7-bb21-c37247b4daba" providerId="AD" clId="Web-{52C4CAFD-10F8-7404-27C9-10B647D32127}" dt="2023-10-19T14:33:59.889" v="494" actId="1076"/>
          <ac:picMkLst>
            <pc:docMk/>
            <pc:sldMk cId="3278791114" sldId="257"/>
            <ac:picMk id="15" creationId="{00000000-0000-0000-0000-000000000000}"/>
          </ac:picMkLst>
        </pc:picChg>
        <pc:picChg chg="del">
          <ac:chgData name="Susan Leacy" userId="S::sleacy@rydalpenrhos.com::afb3125b-937a-42e7-bb21-c37247b4daba" providerId="AD" clId="Web-{52C4CAFD-10F8-7404-27C9-10B647D32127}" dt="2023-10-19T14:37:36.163" v="584"/>
          <ac:picMkLst>
            <pc:docMk/>
            <pc:sldMk cId="3278791114" sldId="257"/>
            <ac:picMk id="19" creationId="{9449F41F-CB47-C2B4-8F71-4E2E128E06CC}"/>
          </ac:picMkLst>
        </pc:picChg>
        <pc:picChg chg="del">
          <ac:chgData name="Susan Leacy" userId="S::sleacy@rydalpenrhos.com::afb3125b-937a-42e7-bb21-c37247b4daba" providerId="AD" clId="Web-{52C4CAFD-10F8-7404-27C9-10B647D32127}" dt="2023-10-19T14:37:29.225" v="581"/>
          <ac:picMkLst>
            <pc:docMk/>
            <pc:sldMk cId="3278791114" sldId="257"/>
            <ac:picMk id="20" creationId="{DDF1E907-402F-A8A0-F1C8-A7A05061F4EC}"/>
          </ac:picMkLst>
        </pc:picChg>
      </pc:sldChg>
      <pc:sldChg chg="addSp delSp modSp">
        <pc:chgData name="Susan Leacy" userId="S::sleacy@rydalpenrhos.com::afb3125b-937a-42e7-bb21-c37247b4daba" providerId="AD" clId="Web-{52C4CAFD-10F8-7404-27C9-10B647D32127}" dt="2023-10-19T15:14:58.887" v="689" actId="20577"/>
        <pc:sldMkLst>
          <pc:docMk/>
          <pc:sldMk cId="2628029966" sldId="258"/>
        </pc:sldMkLst>
        <pc:spChg chg="mod">
          <ac:chgData name="Susan Leacy" userId="S::sleacy@rydalpenrhos.com::afb3125b-937a-42e7-bb21-c37247b4daba" providerId="AD" clId="Web-{52C4CAFD-10F8-7404-27C9-10B647D32127}" dt="2023-10-19T15:14:58.887" v="689" actId="20577"/>
          <ac:spMkLst>
            <pc:docMk/>
            <pc:sldMk cId="2628029966" sldId="258"/>
            <ac:spMk id="5" creationId="{00000000-0000-0000-0000-000000000000}"/>
          </ac:spMkLst>
        </pc:spChg>
        <pc:graphicFrameChg chg="mod modGraphic">
          <ac:chgData name="Susan Leacy" userId="S::sleacy@rydalpenrhos.com::afb3125b-937a-42e7-bb21-c37247b4daba" providerId="AD" clId="Web-{52C4CAFD-10F8-7404-27C9-10B647D32127}" dt="2023-10-19T14:35:09.720" v="506"/>
          <ac:graphicFrameMkLst>
            <pc:docMk/>
            <pc:sldMk cId="2628029966" sldId="258"/>
            <ac:graphicFrameMk id="4" creationId="{00000000-0000-0000-0000-000000000000}"/>
          </ac:graphicFrameMkLst>
        </pc:graphicFrameChg>
        <pc:picChg chg="del">
          <ac:chgData name="Susan Leacy" userId="S::sleacy@rydalpenrhos.com::afb3125b-937a-42e7-bb21-c37247b4daba" providerId="AD" clId="Web-{52C4CAFD-10F8-7404-27C9-10B647D32127}" dt="2023-10-19T14:29:06.817" v="177"/>
          <ac:picMkLst>
            <pc:docMk/>
            <pc:sldMk cId="2628029966" sldId="258"/>
            <ac:picMk id="7" creationId="{00000000-0000-0000-0000-000000000000}"/>
          </ac:picMkLst>
        </pc:picChg>
        <pc:picChg chg="add del mod">
          <ac:chgData name="Susan Leacy" userId="S::sleacy@rydalpenrhos.com::afb3125b-937a-42e7-bb21-c37247b4daba" providerId="AD" clId="Web-{52C4CAFD-10F8-7404-27C9-10B647D32127}" dt="2023-10-19T14:32:55.465" v="409"/>
          <ac:picMkLst>
            <pc:docMk/>
            <pc:sldMk cId="2628029966" sldId="258"/>
            <ac:picMk id="9" creationId="{DEFF9048-751C-0866-ABAF-95CEF4BBB97B}"/>
          </ac:picMkLst>
        </pc:picChg>
        <pc:picChg chg="del">
          <ac:chgData name="Susan Leacy" userId="S::sleacy@rydalpenrhos.com::afb3125b-937a-42e7-bb21-c37247b4daba" providerId="AD" clId="Web-{52C4CAFD-10F8-7404-27C9-10B647D32127}" dt="2023-10-19T14:29:14.645" v="180"/>
          <ac:picMkLst>
            <pc:docMk/>
            <pc:sldMk cId="2628029966" sldId="258"/>
            <ac:picMk id="13" creationId="{CD38A36A-5B0F-942B-7B17-AF76518A553D}"/>
          </ac:picMkLst>
        </pc:picChg>
        <pc:picChg chg="del">
          <ac:chgData name="Susan Leacy" userId="S::sleacy@rydalpenrhos.com::afb3125b-937a-42e7-bb21-c37247b4daba" providerId="AD" clId="Web-{52C4CAFD-10F8-7404-27C9-10B647D32127}" dt="2023-10-19T14:29:12.067" v="179"/>
          <ac:picMkLst>
            <pc:docMk/>
            <pc:sldMk cId="2628029966" sldId="258"/>
            <ac:picMk id="14" creationId="{00000000-0000-0000-0000-000000000000}"/>
          </ac:picMkLst>
        </pc:picChg>
        <pc:picChg chg="del">
          <ac:chgData name="Susan Leacy" userId="S::sleacy@rydalpenrhos.com::afb3125b-937a-42e7-bb21-c37247b4daba" providerId="AD" clId="Web-{52C4CAFD-10F8-7404-27C9-10B647D32127}" dt="2023-10-19T14:29:09.207" v="178"/>
          <ac:picMkLst>
            <pc:docMk/>
            <pc:sldMk cId="2628029966" sldId="258"/>
            <ac:picMk id="19" creationId="{9449F41F-CB47-C2B4-8F71-4E2E128E06CC}"/>
          </ac:picMkLst>
        </pc:picChg>
      </pc:sldChg>
    </pc:docChg>
  </pc:docChgLst>
  <pc:docChgLst>
    <pc:chgData name="Catering" userId="S::catering@rydalpenrhos.com::2fbf7cf1-851d-4855-a145-e40580f226ce" providerId="AD" clId="Web-{B82ABAFF-51D5-5EBB-C4C4-3431910912FB}"/>
    <pc:docChg chg="modSld">
      <pc:chgData name="Catering" userId="S::catering@rydalpenrhos.com::2fbf7cf1-851d-4855-a145-e40580f226ce" providerId="AD" clId="Web-{B82ABAFF-51D5-5EBB-C4C4-3431910912FB}" dt="2023-07-10T06:38:06.493" v="20" actId="20577"/>
      <pc:docMkLst>
        <pc:docMk/>
      </pc:docMkLst>
      <pc:sldChg chg="modSp">
        <pc:chgData name="Catering" userId="S::catering@rydalpenrhos.com::2fbf7cf1-851d-4855-a145-e40580f226ce" providerId="AD" clId="Web-{B82ABAFF-51D5-5EBB-C4C4-3431910912FB}" dt="2023-07-10T06:37:45.914" v="16" actId="20577"/>
        <pc:sldMkLst>
          <pc:docMk/>
          <pc:sldMk cId="3278791114" sldId="257"/>
        </pc:sldMkLst>
        <pc:spChg chg="mod">
          <ac:chgData name="Catering" userId="S::catering@rydalpenrhos.com::2fbf7cf1-851d-4855-a145-e40580f226ce" providerId="AD" clId="Web-{B82ABAFF-51D5-5EBB-C4C4-3431910912FB}" dt="2023-07-10T06:37:45.914" v="16" actId="20577"/>
          <ac:spMkLst>
            <pc:docMk/>
            <pc:sldMk cId="3278791114" sldId="257"/>
            <ac:spMk id="5" creationId="{00000000-0000-0000-0000-000000000000}"/>
          </ac:spMkLst>
        </pc:spChg>
        <pc:picChg chg="mod">
          <ac:chgData name="Catering" userId="S::catering@rydalpenrhos.com::2fbf7cf1-851d-4855-a145-e40580f226ce" providerId="AD" clId="Web-{B82ABAFF-51D5-5EBB-C4C4-3431910912FB}" dt="2023-07-10T06:15:17.244" v="7" actId="1076"/>
          <ac:picMkLst>
            <pc:docMk/>
            <pc:sldMk cId="3278791114" sldId="257"/>
            <ac:picMk id="13" creationId="{CD38A36A-5B0F-942B-7B17-AF76518A553D}"/>
          </ac:picMkLst>
        </pc:picChg>
        <pc:picChg chg="mod">
          <ac:chgData name="Catering" userId="S::catering@rydalpenrhos.com::2fbf7cf1-851d-4855-a145-e40580f226ce" providerId="AD" clId="Web-{B82ABAFF-51D5-5EBB-C4C4-3431910912FB}" dt="2023-07-10T06:15:13.682" v="6" actId="1076"/>
          <ac:picMkLst>
            <pc:docMk/>
            <pc:sldMk cId="3278791114" sldId="257"/>
            <ac:picMk id="14" creationId="{00000000-0000-0000-0000-000000000000}"/>
          </ac:picMkLst>
        </pc:picChg>
        <pc:picChg chg="mod">
          <ac:chgData name="Catering" userId="S::catering@rydalpenrhos.com::2fbf7cf1-851d-4855-a145-e40580f226ce" providerId="AD" clId="Web-{B82ABAFF-51D5-5EBB-C4C4-3431910912FB}" dt="2023-07-10T06:15:20.557" v="8" actId="1076"/>
          <ac:picMkLst>
            <pc:docMk/>
            <pc:sldMk cId="3278791114" sldId="257"/>
            <ac:picMk id="19" creationId="{9449F41F-CB47-C2B4-8F71-4E2E128E06CC}"/>
          </ac:picMkLst>
        </pc:picChg>
        <pc:picChg chg="mod">
          <ac:chgData name="Catering" userId="S::catering@rydalpenrhos.com::2fbf7cf1-851d-4855-a145-e40580f226ce" providerId="AD" clId="Web-{B82ABAFF-51D5-5EBB-C4C4-3431910912FB}" dt="2023-07-10T06:15:06.025" v="5" actId="1076"/>
          <ac:picMkLst>
            <pc:docMk/>
            <pc:sldMk cId="3278791114" sldId="257"/>
            <ac:picMk id="21" creationId="{B6FF90FA-6C4E-33A3-F3E1-4E61360FC757}"/>
          </ac:picMkLst>
        </pc:picChg>
        <pc:picChg chg="mod">
          <ac:chgData name="Catering" userId="S::catering@rydalpenrhos.com::2fbf7cf1-851d-4855-a145-e40580f226ce" providerId="AD" clId="Web-{B82ABAFF-51D5-5EBB-C4C4-3431910912FB}" dt="2023-07-10T06:14:58.556" v="4" actId="1076"/>
          <ac:picMkLst>
            <pc:docMk/>
            <pc:sldMk cId="3278791114" sldId="257"/>
            <ac:picMk id="22" creationId="{79A948EC-21A3-8E5E-0311-2EB75FB076E3}"/>
          </ac:picMkLst>
        </pc:picChg>
        <pc:picChg chg="mod">
          <ac:chgData name="Catering" userId="S::catering@rydalpenrhos.com::2fbf7cf1-851d-4855-a145-e40580f226ce" providerId="AD" clId="Web-{B82ABAFF-51D5-5EBB-C4C4-3431910912FB}" dt="2023-07-10T06:14:55.243" v="3" actId="1076"/>
          <ac:picMkLst>
            <pc:docMk/>
            <pc:sldMk cId="3278791114" sldId="257"/>
            <ac:picMk id="23" creationId="{7F2D12F1-8D6E-033A-4E84-F018723E604B}"/>
          </ac:picMkLst>
        </pc:picChg>
      </pc:sldChg>
      <pc:sldChg chg="modSp">
        <pc:chgData name="Catering" userId="S::catering@rydalpenrhos.com::2fbf7cf1-851d-4855-a145-e40580f226ce" providerId="AD" clId="Web-{B82ABAFF-51D5-5EBB-C4C4-3431910912FB}" dt="2023-07-10T06:38:06.493" v="20" actId="20577"/>
        <pc:sldMkLst>
          <pc:docMk/>
          <pc:sldMk cId="2628029966" sldId="258"/>
        </pc:sldMkLst>
        <pc:spChg chg="mod">
          <ac:chgData name="Catering" userId="S::catering@rydalpenrhos.com::2fbf7cf1-851d-4855-a145-e40580f226ce" providerId="AD" clId="Web-{B82ABAFF-51D5-5EBB-C4C4-3431910912FB}" dt="2023-07-10T06:38:06.493" v="20" actId="20577"/>
          <ac:spMkLst>
            <pc:docMk/>
            <pc:sldMk cId="2628029966" sldId="258"/>
            <ac:spMk id="5" creationId="{00000000-0000-0000-0000-000000000000}"/>
          </ac:spMkLst>
        </pc:spChg>
        <pc:picChg chg="mod">
          <ac:chgData name="Catering" userId="S::catering@rydalpenrhos.com::2fbf7cf1-851d-4855-a145-e40580f226ce" providerId="AD" clId="Web-{B82ABAFF-51D5-5EBB-C4C4-3431910912FB}" dt="2023-07-10T06:14:32.679" v="1" actId="1076"/>
          <ac:picMkLst>
            <pc:docMk/>
            <pc:sldMk cId="2628029966" sldId="258"/>
            <ac:picMk id="14" creationId="{00000000-0000-0000-0000-000000000000}"/>
          </ac:picMkLst>
        </pc:picChg>
        <pc:picChg chg="mod">
          <ac:chgData name="Catering" userId="S::catering@rydalpenrhos.com::2fbf7cf1-851d-4855-a145-e40580f226ce" providerId="AD" clId="Web-{B82ABAFF-51D5-5EBB-C4C4-3431910912FB}" dt="2023-07-10T06:14:44.008" v="2" actId="1076"/>
          <ac:picMkLst>
            <pc:docMk/>
            <pc:sldMk cId="2628029966" sldId="258"/>
            <ac:picMk id="19" creationId="{9449F41F-CB47-C2B4-8F71-4E2E128E06CC}"/>
          </ac:picMkLst>
        </pc:picChg>
        <pc:picChg chg="mod">
          <ac:chgData name="Catering" userId="S::catering@rydalpenrhos.com::2fbf7cf1-851d-4855-a145-e40580f226ce" providerId="AD" clId="Web-{B82ABAFF-51D5-5EBB-C4C4-3431910912FB}" dt="2023-07-10T06:14:26.179" v="0" actId="1076"/>
          <ac:picMkLst>
            <pc:docMk/>
            <pc:sldMk cId="2628029966" sldId="258"/>
            <ac:picMk id="23" creationId="{7F2D12F1-8D6E-033A-4E84-F018723E604B}"/>
          </ac:picMkLst>
        </pc:picChg>
      </pc:sldChg>
    </pc:docChg>
  </pc:docChgLst>
  <pc:docChgLst>
    <pc:chgData name="Susan Leacy" userId="S::sleacy@rydalpenrhos.com::afb3125b-937a-42e7-bb21-c37247b4daba" providerId="AD" clId="Web-{B4C886D1-83F5-0404-13D1-F612E2C9B6C5}"/>
    <pc:docChg chg="modSld">
      <pc:chgData name="Susan Leacy" userId="S::sleacy@rydalpenrhos.com::afb3125b-937a-42e7-bb21-c37247b4daba" providerId="AD" clId="Web-{B4C886D1-83F5-0404-13D1-F612E2C9B6C5}" dt="2024-02-08T13:53:21.619" v="688" actId="20577"/>
      <pc:docMkLst>
        <pc:docMk/>
      </pc:docMkLst>
      <pc:sldChg chg="delSp modSp">
        <pc:chgData name="Susan Leacy" userId="S::sleacy@rydalpenrhos.com::afb3125b-937a-42e7-bb21-c37247b4daba" providerId="AD" clId="Web-{B4C886D1-83F5-0404-13D1-F612E2C9B6C5}" dt="2024-02-08T13:53:21.619" v="688" actId="20577"/>
        <pc:sldMkLst>
          <pc:docMk/>
          <pc:sldMk cId="3278791114" sldId="257"/>
        </pc:sldMkLst>
        <pc:spChg chg="mod">
          <ac:chgData name="Susan Leacy" userId="S::sleacy@rydalpenrhos.com::afb3125b-937a-42e7-bb21-c37247b4daba" providerId="AD" clId="Web-{B4C886D1-83F5-0404-13D1-F612E2C9B6C5}" dt="2024-02-08T13:53:21.619" v="688" actId="20577"/>
          <ac:spMkLst>
            <pc:docMk/>
            <pc:sldMk cId="3278791114" sldId="257"/>
            <ac:spMk id="5" creationId="{00000000-0000-0000-0000-000000000000}"/>
          </ac:spMkLst>
        </pc:spChg>
        <pc:graphicFrameChg chg="mod modGraphic">
          <ac:chgData name="Susan Leacy" userId="S::sleacy@rydalpenrhos.com::afb3125b-937a-42e7-bb21-c37247b4daba" providerId="AD" clId="Web-{B4C886D1-83F5-0404-13D1-F612E2C9B6C5}" dt="2024-02-08T13:45:59.477" v="663"/>
          <ac:graphicFrameMkLst>
            <pc:docMk/>
            <pc:sldMk cId="3278791114" sldId="257"/>
            <ac:graphicFrameMk id="4" creationId="{00000000-0000-0000-0000-000000000000}"/>
          </ac:graphicFrameMkLst>
        </pc:graphicFrameChg>
        <pc:picChg chg="del">
          <ac:chgData name="Susan Leacy" userId="S::sleacy@rydalpenrhos.com::afb3125b-937a-42e7-bb21-c37247b4daba" providerId="AD" clId="Web-{B4C886D1-83F5-0404-13D1-F612E2C9B6C5}" dt="2024-02-08T13:46:26.666" v="667"/>
          <ac:picMkLst>
            <pc:docMk/>
            <pc:sldMk cId="3278791114" sldId="257"/>
            <ac:picMk id="2" creationId="{8D17C102-9E3A-27FA-99B1-6580B6EEBC4C}"/>
          </ac:picMkLst>
        </pc:picChg>
        <pc:picChg chg="del">
          <ac:chgData name="Susan Leacy" userId="S::sleacy@rydalpenrhos.com::afb3125b-937a-42e7-bb21-c37247b4daba" providerId="AD" clId="Web-{B4C886D1-83F5-0404-13D1-F612E2C9B6C5}" dt="2024-02-08T13:46:28.901" v="668"/>
          <ac:picMkLst>
            <pc:docMk/>
            <pc:sldMk cId="3278791114" sldId="257"/>
            <ac:picMk id="7" creationId="{00000000-0000-0000-0000-000000000000}"/>
          </ac:picMkLst>
        </pc:picChg>
        <pc:picChg chg="del">
          <ac:chgData name="Susan Leacy" userId="S::sleacy@rydalpenrhos.com::afb3125b-937a-42e7-bb21-c37247b4daba" providerId="AD" clId="Web-{B4C886D1-83F5-0404-13D1-F612E2C9B6C5}" dt="2024-02-08T13:46:19.040" v="664"/>
          <ac:picMkLst>
            <pc:docMk/>
            <pc:sldMk cId="3278791114" sldId="257"/>
            <ac:picMk id="15" creationId="{00000000-0000-0000-0000-000000000000}"/>
          </ac:picMkLst>
        </pc:picChg>
        <pc:picChg chg="del">
          <ac:chgData name="Susan Leacy" userId="S::sleacy@rydalpenrhos.com::afb3125b-937a-42e7-bb21-c37247b4daba" providerId="AD" clId="Web-{B4C886D1-83F5-0404-13D1-F612E2C9B6C5}" dt="2024-02-08T13:46:24.228" v="666"/>
          <ac:picMkLst>
            <pc:docMk/>
            <pc:sldMk cId="3278791114" sldId="257"/>
            <ac:picMk id="21" creationId="{B6FF90FA-6C4E-33A3-F3E1-4E61360FC757}"/>
          </ac:picMkLst>
        </pc:picChg>
        <pc:picChg chg="del">
          <ac:chgData name="Susan Leacy" userId="S::sleacy@rydalpenrhos.com::afb3125b-937a-42e7-bb21-c37247b4daba" providerId="AD" clId="Web-{B4C886D1-83F5-0404-13D1-F612E2C9B6C5}" dt="2024-02-08T13:46:21.463" v="665"/>
          <ac:picMkLst>
            <pc:docMk/>
            <pc:sldMk cId="3278791114" sldId="257"/>
            <ac:picMk id="22" creationId="{79A948EC-21A3-8E5E-0311-2EB75FB076E3}"/>
          </ac:picMkLst>
        </pc:picChg>
      </pc:sldChg>
    </pc:docChg>
  </pc:docChgLst>
  <pc:docChgLst>
    <pc:chgData name="Susan Leacy" userId="S::sleacy@rydalpenrhos.com::afb3125b-937a-42e7-bb21-c37247b4daba" providerId="AD" clId="Web-{B81C177F-AE8B-8ACC-3011-62C2F5287B63}"/>
    <pc:docChg chg="addSld modSld sldOrd">
      <pc:chgData name="Susan Leacy" userId="S::sleacy@rydalpenrhos.com::afb3125b-937a-42e7-bb21-c37247b4daba" providerId="AD" clId="Web-{B81C177F-AE8B-8ACC-3011-62C2F5287B63}" dt="2023-07-07T12:24:02.079" v="1121"/>
      <pc:docMkLst>
        <pc:docMk/>
      </pc:docMkLst>
      <pc:sldChg chg="modSp">
        <pc:chgData name="Susan Leacy" userId="S::sleacy@rydalpenrhos.com::afb3125b-937a-42e7-bb21-c37247b4daba" providerId="AD" clId="Web-{B81C177F-AE8B-8ACC-3011-62C2F5287B63}" dt="2023-07-07T12:14:40.134" v="670"/>
        <pc:sldMkLst>
          <pc:docMk/>
          <pc:sldMk cId="3278791114" sldId="257"/>
        </pc:sldMkLst>
        <pc:graphicFrameChg chg="mod modGraphic">
          <ac:chgData name="Susan Leacy" userId="S::sleacy@rydalpenrhos.com::afb3125b-937a-42e7-bb21-c37247b4daba" providerId="AD" clId="Web-{B81C177F-AE8B-8ACC-3011-62C2F5287B63}" dt="2023-07-07T12:14:40.134" v="670"/>
          <ac:graphicFrameMkLst>
            <pc:docMk/>
            <pc:sldMk cId="3278791114" sldId="257"/>
            <ac:graphicFrameMk id="4" creationId="{00000000-0000-0000-0000-000000000000}"/>
          </ac:graphicFrameMkLst>
        </pc:graphicFrameChg>
      </pc:sldChg>
      <pc:sldChg chg="modSp add ord replId">
        <pc:chgData name="Susan Leacy" userId="S::sleacy@rydalpenrhos.com::afb3125b-937a-42e7-bb21-c37247b4daba" providerId="AD" clId="Web-{B81C177F-AE8B-8ACC-3011-62C2F5287B63}" dt="2023-07-07T12:24:02.079" v="1121"/>
        <pc:sldMkLst>
          <pc:docMk/>
          <pc:sldMk cId="2628029966" sldId="258"/>
        </pc:sldMkLst>
        <pc:graphicFrameChg chg="mod modGraphic">
          <ac:chgData name="Susan Leacy" userId="S::sleacy@rydalpenrhos.com::afb3125b-937a-42e7-bb21-c37247b4daba" providerId="AD" clId="Web-{B81C177F-AE8B-8ACC-3011-62C2F5287B63}" dt="2023-07-07T12:24:02.079" v="1121"/>
          <ac:graphicFrameMkLst>
            <pc:docMk/>
            <pc:sldMk cId="2628029966" sldId="258"/>
            <ac:graphicFrameMk id="4" creationId="{00000000-0000-0000-0000-000000000000}"/>
          </ac:graphicFrameMkLst>
        </pc:graphicFrameChg>
      </pc:sldChg>
    </pc:docChg>
  </pc:docChgLst>
  <pc:docChgLst>
    <pc:chgData clId="Web-{69F3F633-3F48-7A07-4642-A1D32CB319F6}"/>
    <pc:docChg chg="modSld">
      <pc:chgData name="" userId="" providerId="" clId="Web-{69F3F633-3F48-7A07-4642-A1D32CB319F6}" dt="2024-07-16T12:54:22.207" v="5"/>
      <pc:docMkLst>
        <pc:docMk/>
      </pc:docMkLst>
      <pc:sldChg chg="modSp">
        <pc:chgData name="" userId="" providerId="" clId="Web-{69F3F633-3F48-7A07-4642-A1D32CB319F6}" dt="2024-07-16T12:54:22.207" v="5"/>
        <pc:sldMkLst>
          <pc:docMk/>
          <pc:sldMk cId="2628029966" sldId="258"/>
        </pc:sldMkLst>
        <pc:graphicFrameChg chg="mod modGraphic">
          <ac:chgData name="" userId="" providerId="" clId="Web-{69F3F633-3F48-7A07-4642-A1D32CB319F6}" dt="2024-07-16T12:54:22.207" v="5"/>
          <ac:graphicFrameMkLst>
            <pc:docMk/>
            <pc:sldMk cId="2628029966" sldId="258"/>
            <ac:graphicFrameMk id="4" creationId="{00000000-0000-0000-0000-000000000000}"/>
          </ac:graphicFrameMkLst>
        </pc:graphicFrameChg>
      </pc:sldChg>
    </pc:docChg>
  </pc:docChgLst>
  <pc:docChgLst>
    <pc:chgData name="Catering" userId="S::catering@rydalpenrhos.com::2fbf7cf1-851d-4855-a145-e40580f226ce" providerId="AD" clId="Web-{F59118DC-DA0B-0238-253E-0B4D3883F5E0}"/>
    <pc:docChg chg="modSld">
      <pc:chgData name="Catering" userId="S::catering@rydalpenrhos.com::2fbf7cf1-851d-4855-a145-e40580f226ce" providerId="AD" clId="Web-{F59118DC-DA0B-0238-253E-0B4D3883F5E0}" dt="2024-02-08T13:55:05.047" v="35"/>
      <pc:docMkLst>
        <pc:docMk/>
      </pc:docMkLst>
      <pc:sldChg chg="addSp modSp">
        <pc:chgData name="Catering" userId="S::catering@rydalpenrhos.com::2fbf7cf1-851d-4855-a145-e40580f226ce" providerId="AD" clId="Web-{F59118DC-DA0B-0238-253E-0B4D3883F5E0}" dt="2024-02-08T13:52:57.825" v="25" actId="1076"/>
        <pc:sldMkLst>
          <pc:docMk/>
          <pc:sldMk cId="3278791114" sldId="257"/>
        </pc:sldMkLst>
        <pc:graphicFrameChg chg="mod modGraphic">
          <ac:chgData name="Catering" userId="S::catering@rydalpenrhos.com::2fbf7cf1-851d-4855-a145-e40580f226ce" providerId="AD" clId="Web-{F59118DC-DA0B-0238-253E-0B4D3883F5E0}" dt="2024-02-08T13:52:57.825" v="25" actId="1076"/>
          <ac:graphicFrameMkLst>
            <pc:docMk/>
            <pc:sldMk cId="3278791114" sldId="257"/>
            <ac:graphicFrameMk id="4" creationId="{00000000-0000-0000-0000-000000000000}"/>
          </ac:graphicFrameMkLst>
        </pc:graphicFrameChg>
        <pc:picChg chg="add mod">
          <ac:chgData name="Catering" userId="S::catering@rydalpenrhos.com::2fbf7cf1-851d-4855-a145-e40580f226ce" providerId="AD" clId="Web-{F59118DC-DA0B-0238-253E-0B4D3883F5E0}" dt="2024-02-08T13:52:24.402" v="20" actId="1076"/>
          <ac:picMkLst>
            <pc:docMk/>
            <pc:sldMk cId="3278791114" sldId="257"/>
            <ac:picMk id="2" creationId="{81902EBC-C098-D418-08D6-D599BBF8E253}"/>
          </ac:picMkLst>
        </pc:picChg>
        <pc:picChg chg="mod">
          <ac:chgData name="Catering" userId="S::catering@rydalpenrhos.com::2fbf7cf1-851d-4855-a145-e40580f226ce" providerId="AD" clId="Web-{F59118DC-DA0B-0238-253E-0B4D3883F5E0}" dt="2024-02-08T13:52:42.808" v="23" actId="1076"/>
          <ac:picMkLst>
            <pc:docMk/>
            <pc:sldMk cId="3278791114" sldId="257"/>
            <ac:picMk id="3" creationId="{00000000-0000-0000-0000-000000000000}"/>
          </ac:picMkLst>
        </pc:picChg>
        <pc:picChg chg="mod">
          <ac:chgData name="Catering" userId="S::catering@rydalpenrhos.com::2fbf7cf1-851d-4855-a145-e40580f226ce" providerId="AD" clId="Web-{F59118DC-DA0B-0238-253E-0B4D3883F5E0}" dt="2024-02-08T13:52:09.198" v="15" actId="688"/>
          <ac:picMkLst>
            <pc:docMk/>
            <pc:sldMk cId="3278791114" sldId="257"/>
            <ac:picMk id="6" creationId="{F9DA5280-F72D-9A34-A41F-77D49EF41475}"/>
          </ac:picMkLst>
        </pc:picChg>
        <pc:picChg chg="mod">
          <ac:chgData name="Catering" userId="S::catering@rydalpenrhos.com::2fbf7cf1-851d-4855-a145-e40580f226ce" providerId="AD" clId="Web-{F59118DC-DA0B-0238-253E-0B4D3883F5E0}" dt="2024-02-08T13:52:33.543" v="21" actId="1076"/>
          <ac:picMkLst>
            <pc:docMk/>
            <pc:sldMk cId="3278791114" sldId="257"/>
            <ac:picMk id="24" creationId="{9DDC95C8-84C2-17F5-1325-95918B03C179}"/>
          </ac:picMkLst>
        </pc:picChg>
      </pc:sldChg>
      <pc:sldChg chg="addSp delSp">
        <pc:chgData name="Catering" userId="S::catering@rydalpenrhos.com::2fbf7cf1-851d-4855-a145-e40580f226ce" providerId="AD" clId="Web-{F59118DC-DA0B-0238-253E-0B4D3883F5E0}" dt="2024-02-08T13:55:05.047" v="35"/>
        <pc:sldMkLst>
          <pc:docMk/>
          <pc:sldMk cId="2628029966" sldId="258"/>
        </pc:sldMkLst>
        <pc:spChg chg="del">
          <ac:chgData name="Catering" userId="S::catering@rydalpenrhos.com::2fbf7cf1-851d-4855-a145-e40580f226ce" providerId="AD" clId="Web-{F59118DC-DA0B-0238-253E-0B4D3883F5E0}" dt="2024-02-08T13:54:56.125" v="27"/>
          <ac:spMkLst>
            <pc:docMk/>
            <pc:sldMk cId="2628029966" sldId="258"/>
            <ac:spMk id="5" creationId="{00000000-0000-0000-0000-000000000000}"/>
          </ac:spMkLst>
        </pc:spChg>
        <pc:spChg chg="add">
          <ac:chgData name="Catering" userId="S::catering@rydalpenrhos.com::2fbf7cf1-851d-4855-a145-e40580f226ce" providerId="AD" clId="Web-{F59118DC-DA0B-0238-253E-0B4D3883F5E0}" dt="2024-02-08T13:55:04.891" v="32"/>
          <ac:spMkLst>
            <pc:docMk/>
            <pc:sldMk cId="2628029966" sldId="258"/>
            <ac:spMk id="14" creationId="{E63DB1DB-31D9-EA80-432D-FD6AB1025AF8}"/>
          </ac:spMkLst>
        </pc:spChg>
        <pc:picChg chg="del">
          <ac:chgData name="Catering" userId="S::catering@rydalpenrhos.com::2fbf7cf1-851d-4855-a145-e40580f226ce" providerId="AD" clId="Web-{F59118DC-DA0B-0238-253E-0B4D3883F5E0}" dt="2024-02-08T13:54:58.016" v="28"/>
          <ac:picMkLst>
            <pc:docMk/>
            <pc:sldMk cId="2628029966" sldId="258"/>
            <ac:picMk id="3" creationId="{00000000-0000-0000-0000-000000000000}"/>
          </ac:picMkLst>
        </pc:picChg>
        <pc:picChg chg="add">
          <ac:chgData name="Catering" userId="S::catering@rydalpenrhos.com::2fbf7cf1-851d-4855-a145-e40580f226ce" providerId="AD" clId="Web-{F59118DC-DA0B-0238-253E-0B4D3883F5E0}" dt="2024-02-08T13:55:04.797" v="30"/>
          <ac:picMkLst>
            <pc:docMk/>
            <pc:sldMk cId="2628029966" sldId="258"/>
            <ac:picMk id="9" creationId="{0CD62C85-BDB1-F3C3-4CCC-D18E9CE92B23}"/>
          </ac:picMkLst>
        </pc:picChg>
        <pc:picChg chg="del">
          <ac:chgData name="Catering" userId="S::catering@rydalpenrhos.com::2fbf7cf1-851d-4855-a145-e40580f226ce" providerId="AD" clId="Web-{F59118DC-DA0B-0238-253E-0B4D3883F5E0}" dt="2024-02-08T13:54:51.391" v="26"/>
          <ac:picMkLst>
            <pc:docMk/>
            <pc:sldMk cId="2628029966" sldId="258"/>
            <ac:picMk id="10" creationId="{00000000-0000-0000-0000-000000000000}"/>
          </ac:picMkLst>
        </pc:picChg>
        <pc:picChg chg="add">
          <ac:chgData name="Catering" userId="S::catering@rydalpenrhos.com::2fbf7cf1-851d-4855-a145-e40580f226ce" providerId="AD" clId="Web-{F59118DC-DA0B-0238-253E-0B4D3883F5E0}" dt="2024-02-08T13:55:04.844" v="31"/>
          <ac:picMkLst>
            <pc:docMk/>
            <pc:sldMk cId="2628029966" sldId="258"/>
            <ac:picMk id="12" creationId="{9379B887-6BBA-5ED3-B75D-6F758A3359B1}"/>
          </ac:picMkLst>
        </pc:picChg>
        <pc:picChg chg="add">
          <ac:chgData name="Catering" userId="S::catering@rydalpenrhos.com::2fbf7cf1-851d-4855-a145-e40580f226ce" providerId="AD" clId="Web-{F59118DC-DA0B-0238-253E-0B4D3883F5E0}" dt="2024-02-08T13:55:04.938" v="33"/>
          <ac:picMkLst>
            <pc:docMk/>
            <pc:sldMk cId="2628029966" sldId="258"/>
            <ac:picMk id="17" creationId="{267F18B3-2532-A65A-8D51-F2715092FE2E}"/>
          </ac:picMkLst>
        </pc:picChg>
        <pc:picChg chg="add">
          <ac:chgData name="Catering" userId="S::catering@rydalpenrhos.com::2fbf7cf1-851d-4855-a145-e40580f226ce" providerId="AD" clId="Web-{F59118DC-DA0B-0238-253E-0B4D3883F5E0}" dt="2024-02-08T13:55:04.985" v="34"/>
          <ac:picMkLst>
            <pc:docMk/>
            <pc:sldMk cId="2628029966" sldId="258"/>
            <ac:picMk id="19" creationId="{16CCB966-81C7-1EC9-CE31-93259C870CF1}"/>
          </ac:picMkLst>
        </pc:picChg>
        <pc:picChg chg="del">
          <ac:chgData name="Catering" userId="S::catering@rydalpenrhos.com::2fbf7cf1-851d-4855-a145-e40580f226ce" providerId="AD" clId="Web-{F59118DC-DA0B-0238-253E-0B4D3883F5E0}" dt="2024-02-08T13:54:59.766" v="29"/>
          <ac:picMkLst>
            <pc:docMk/>
            <pc:sldMk cId="2628029966" sldId="258"/>
            <ac:picMk id="24" creationId="{9DDC95C8-84C2-17F5-1325-95918B03C179}"/>
          </ac:picMkLst>
        </pc:picChg>
        <pc:picChg chg="add">
          <ac:chgData name="Catering" userId="S::catering@rydalpenrhos.com::2fbf7cf1-851d-4855-a145-e40580f226ce" providerId="AD" clId="Web-{F59118DC-DA0B-0238-253E-0B4D3883F5E0}" dt="2024-02-08T13:55:05.047" v="35"/>
          <ac:picMkLst>
            <pc:docMk/>
            <pc:sldMk cId="2628029966" sldId="258"/>
            <ac:picMk id="25" creationId="{55690F66-1C0A-E12D-4EF2-7B46AFBB8994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EE401C8-F9B3-443C-8133-DBC297D1F057}" type="datetimeFigureOut">
              <a:t>7/19/2024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C81160-65B5-414E-BC4C-21E34B79F1CD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9209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EditPoints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3" name="Text Placeholder 2"/>
          <p:cNvSpPr>
            <a:spLocks noGrp="1" noEditPoints="1"/>
          </p:cNvSpPr>
          <p:nvPr>
            <p:ph type="body" idx="3"/>
          </p:nvPr>
        </p:nvSpPr>
        <p:spPr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 noEditPoints="1"/>
          </p:cNvSpPr>
          <p:nvPr>
            <p:ph type="sldNum" sz="quarter" idx="5"/>
          </p:nvPr>
        </p:nvSpPr>
        <p:spPr>
          <a:prstGeom prst="rect">
            <a:avLst/>
          </a:prstGeom>
        </p:spPr>
        <p:txBody>
          <a:bodyPr/>
          <a:lstStyle/>
          <a:p>
            <a:fld id="{ED2EFBD2-240B-4EBC-B2A5-AE8852C26CC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54173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EditPoints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3" name="Text Placeholder 2"/>
          <p:cNvSpPr>
            <a:spLocks noGrp="1" noEditPoints="1"/>
          </p:cNvSpPr>
          <p:nvPr>
            <p:ph type="body" idx="3"/>
          </p:nvPr>
        </p:nvSpPr>
        <p:spPr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 noEditPoints="1"/>
          </p:cNvSpPr>
          <p:nvPr>
            <p:ph type="sldNum" sz="quarter" idx="5"/>
          </p:nvPr>
        </p:nvSpPr>
        <p:spPr>
          <a:prstGeom prst="rect">
            <a:avLst/>
          </a:prstGeom>
        </p:spPr>
        <p:txBody>
          <a:bodyPr/>
          <a:lstStyle/>
          <a:p>
            <a:fld id="{ED2EFBD2-240B-4EBC-B2A5-AE8852C26CC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86558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png"/><Relationship Id="rId4" Type="http://schemas.openxmlformats.org/officeDocument/2006/relationships/image" Target="../media/image2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solidFill>
          <a:srgbClr val="B02F7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1"/>
            <a:ext cx="12192000" cy="153583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800"/>
              <a:t>THIS WEEK’S MENU</a:t>
            </a:r>
          </a:p>
        </p:txBody>
      </p:sp>
      <p:pic>
        <p:nvPicPr>
          <p:cNvPr id="9" name="Graphic 8"/>
          <p:cNvPicPr>
            <a:picLocks noChangeAspect="1"/>
          </p:cNvPicPr>
          <p:nvPr userDrawn="1"/>
        </p:nvPicPr>
        <p:blipFill>
          <a:blip r:embed="rId2"/>
          <a:srcRect l="14973" b="10933"/>
          <a:stretch/>
        </p:blipFill>
        <p:spPr>
          <a:xfrm>
            <a:off x="0" y="5194546"/>
            <a:ext cx="1737292" cy="1663454"/>
          </a:xfrm>
          <a:prstGeom prst="rect">
            <a:avLst/>
          </a:prstGeom>
        </p:spPr>
      </p:pic>
      <p:pic>
        <p:nvPicPr>
          <p:cNvPr id="10" name="Graphic 9"/>
          <p:cNvPicPr>
            <a:picLocks noChangeAspect="1"/>
          </p:cNvPicPr>
          <p:nvPr userDrawn="1"/>
        </p:nvPicPr>
        <p:blipFill>
          <a:blip r:embed="rId3"/>
          <a:srcRect r="19697" b="8955"/>
          <a:stretch/>
        </p:blipFill>
        <p:spPr>
          <a:xfrm>
            <a:off x="10358192" y="4746410"/>
            <a:ext cx="1833809" cy="2111591"/>
          </a:xfrm>
          <a:prstGeom prst="rect">
            <a:avLst/>
          </a:prstGeom>
        </p:spPr>
      </p:pic>
      <p:pic>
        <p:nvPicPr>
          <p:cNvPr id="11" name="Graphic 10"/>
          <p:cNvPicPr>
            <a:picLocks noChangeAspect="1"/>
          </p:cNvPicPr>
          <p:nvPr userDrawn="1"/>
        </p:nvPicPr>
        <p:blipFill>
          <a:blip r:embed="rId4"/>
          <a:srcRect l="31267"/>
          <a:stretch/>
        </p:blipFill>
        <p:spPr>
          <a:xfrm>
            <a:off x="0" y="1694001"/>
            <a:ext cx="1376721" cy="1692532"/>
          </a:xfrm>
          <a:prstGeom prst="rect">
            <a:avLst/>
          </a:prstGeom>
        </p:spPr>
      </p:pic>
    </p:spTree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bg>
      <p:bgPr>
        <a:solidFill>
          <a:srgbClr val="94C35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1"/>
            <a:ext cx="12192000" cy="153583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pic>
        <p:nvPicPr>
          <p:cNvPr id="10" name="Graphic 9"/>
          <p:cNvPicPr>
            <a:picLocks noChangeAspect="1"/>
          </p:cNvPicPr>
          <p:nvPr userDrawn="1"/>
        </p:nvPicPr>
        <p:blipFill>
          <a:blip r:embed="rId2"/>
          <a:srcRect l="31486"/>
          <a:stretch/>
        </p:blipFill>
        <p:spPr>
          <a:xfrm>
            <a:off x="1" y="5237230"/>
            <a:ext cx="1169121" cy="1620771"/>
          </a:xfrm>
          <a:prstGeom prst="rect">
            <a:avLst/>
          </a:prstGeom>
        </p:spPr>
      </p:pic>
      <p:pic>
        <p:nvPicPr>
          <p:cNvPr id="11" name="Graphic 10"/>
          <p:cNvPicPr>
            <a:picLocks noChangeAspect="1"/>
          </p:cNvPicPr>
          <p:nvPr userDrawn="1"/>
        </p:nvPicPr>
        <p:blipFill>
          <a:blip r:embed="rId3"/>
          <a:srcRect r="19697" b="8955"/>
          <a:stretch/>
        </p:blipFill>
        <p:spPr>
          <a:xfrm>
            <a:off x="10358192" y="4746410"/>
            <a:ext cx="1833809" cy="2111591"/>
          </a:xfrm>
          <a:prstGeom prst="rect">
            <a:avLst/>
          </a:prstGeom>
        </p:spPr>
      </p:pic>
      <p:pic>
        <p:nvPicPr>
          <p:cNvPr id="14" name="Graphic 13"/>
          <p:cNvPicPr>
            <a:picLocks noChangeAspect="1"/>
          </p:cNvPicPr>
          <p:nvPr userDrawn="1"/>
        </p:nvPicPr>
        <p:blipFill>
          <a:blip r:embed="rId4"/>
          <a:srcRect l="31267"/>
          <a:stretch/>
        </p:blipFill>
        <p:spPr>
          <a:xfrm>
            <a:off x="0" y="2173395"/>
            <a:ext cx="1376721" cy="1692532"/>
          </a:xfrm>
          <a:prstGeom prst="rect">
            <a:avLst/>
          </a:prstGeom>
        </p:spPr>
      </p:pic>
    </p:spTree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rgbClr val="DB641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0" y="1"/>
            <a:ext cx="12192000" cy="153583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pic>
        <p:nvPicPr>
          <p:cNvPr id="5" name="Graphic 4"/>
          <p:cNvPicPr>
            <a:picLocks noChangeAspect="1"/>
          </p:cNvPicPr>
          <p:nvPr userDrawn="1"/>
        </p:nvPicPr>
        <p:blipFill>
          <a:blip r:embed="rId2"/>
          <a:srcRect l="14973" b="10933"/>
          <a:stretch/>
        </p:blipFill>
        <p:spPr>
          <a:xfrm flipH="1">
            <a:off x="10454708" y="5194546"/>
            <a:ext cx="1737292" cy="1663454"/>
          </a:xfrm>
          <a:prstGeom prst="rect">
            <a:avLst/>
          </a:prstGeom>
        </p:spPr>
      </p:pic>
      <p:pic>
        <p:nvPicPr>
          <p:cNvPr id="6" name="Graphic 5"/>
          <p:cNvPicPr>
            <a:picLocks noChangeAspect="1"/>
          </p:cNvPicPr>
          <p:nvPr userDrawn="1"/>
        </p:nvPicPr>
        <p:blipFill>
          <a:blip r:embed="rId3"/>
          <a:srcRect l="31486"/>
          <a:stretch/>
        </p:blipFill>
        <p:spPr>
          <a:xfrm>
            <a:off x="1" y="5237230"/>
            <a:ext cx="1169121" cy="1620771"/>
          </a:xfrm>
          <a:prstGeom prst="rect">
            <a:avLst/>
          </a:prstGeom>
        </p:spPr>
      </p:pic>
      <p:pic>
        <p:nvPicPr>
          <p:cNvPr id="8" name="Graphic 7"/>
          <p:cNvPicPr>
            <a:picLocks noChangeAspect="1"/>
          </p:cNvPicPr>
          <p:nvPr userDrawn="1"/>
        </p:nvPicPr>
        <p:blipFill>
          <a:blip r:embed="rId4"/>
          <a:srcRect r="19697" b="-423"/>
          <a:stretch/>
        </p:blipFill>
        <p:spPr>
          <a:xfrm>
            <a:off x="10358191" y="2020964"/>
            <a:ext cx="1833809" cy="2329094"/>
          </a:xfrm>
          <a:prstGeom prst="rect">
            <a:avLst/>
          </a:prstGeom>
        </p:spPr>
      </p:pic>
    </p:spTree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bg>
      <p:bgPr>
        <a:solidFill>
          <a:srgbClr val="DB641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0" y="1"/>
            <a:ext cx="12192000" cy="10653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pic>
        <p:nvPicPr>
          <p:cNvPr id="5" name="Graphic 4"/>
          <p:cNvPicPr>
            <a:picLocks noChangeAspect="1"/>
          </p:cNvPicPr>
          <p:nvPr userDrawn="1"/>
        </p:nvPicPr>
        <p:blipFill>
          <a:blip r:embed="rId2"/>
          <a:srcRect l="14973" b="10933"/>
          <a:stretch/>
        </p:blipFill>
        <p:spPr>
          <a:xfrm flipH="1">
            <a:off x="10454708" y="5194546"/>
            <a:ext cx="1737292" cy="1663454"/>
          </a:xfrm>
          <a:prstGeom prst="rect">
            <a:avLst/>
          </a:prstGeom>
        </p:spPr>
      </p:pic>
      <p:pic>
        <p:nvPicPr>
          <p:cNvPr id="6" name="Graphic 5"/>
          <p:cNvPicPr>
            <a:picLocks noChangeAspect="1"/>
          </p:cNvPicPr>
          <p:nvPr userDrawn="1"/>
        </p:nvPicPr>
        <p:blipFill>
          <a:blip r:embed="rId3"/>
          <a:srcRect l="31486"/>
          <a:stretch/>
        </p:blipFill>
        <p:spPr>
          <a:xfrm>
            <a:off x="1" y="5237230"/>
            <a:ext cx="1169121" cy="1620771"/>
          </a:xfrm>
          <a:prstGeom prst="rect">
            <a:avLst/>
          </a:prstGeom>
        </p:spPr>
      </p:pic>
      <p:pic>
        <p:nvPicPr>
          <p:cNvPr id="8" name="Graphic 7"/>
          <p:cNvPicPr>
            <a:picLocks noChangeAspect="1"/>
          </p:cNvPicPr>
          <p:nvPr userDrawn="1"/>
        </p:nvPicPr>
        <p:blipFill>
          <a:blip r:embed="rId4"/>
          <a:srcRect r="19697" b="-423"/>
          <a:stretch/>
        </p:blipFill>
        <p:spPr>
          <a:xfrm>
            <a:off x="10358191" y="2020964"/>
            <a:ext cx="1833809" cy="2329094"/>
          </a:xfrm>
          <a:prstGeom prst="rect">
            <a:avLst/>
          </a:prstGeom>
        </p:spPr>
      </p:pic>
      <p:pic>
        <p:nvPicPr>
          <p:cNvPr id="7" name="Graphic 6"/>
          <p:cNvPicPr>
            <a:picLocks noChangeAspect="1"/>
          </p:cNvPicPr>
          <p:nvPr userDrawn="1"/>
        </p:nvPicPr>
        <p:blipFill>
          <a:blip r:embed="rId5"/>
          <a:srcRect/>
          <a:stretch>
            <a:fillRect/>
          </a:stretch>
        </p:blipFill>
        <p:spPr>
          <a:xfrm>
            <a:off x="3100754" y="318349"/>
            <a:ext cx="5990492" cy="428625"/>
          </a:xfrm>
          <a:prstGeom prst="rect">
            <a:avLst/>
          </a:prstGeom>
        </p:spPr>
      </p:pic>
    </p:spTree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bg>
      <p:bgPr>
        <a:solidFill>
          <a:srgbClr val="DB641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1447742" y="1"/>
            <a:ext cx="9296513" cy="685799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pic>
        <p:nvPicPr>
          <p:cNvPr id="5" name="Graphic 4"/>
          <p:cNvPicPr>
            <a:picLocks noChangeAspect="1"/>
          </p:cNvPicPr>
          <p:nvPr userDrawn="1"/>
        </p:nvPicPr>
        <p:blipFill>
          <a:blip r:embed="rId2"/>
          <a:srcRect l="14973" b="10933"/>
          <a:stretch/>
        </p:blipFill>
        <p:spPr>
          <a:xfrm flipH="1">
            <a:off x="10454708" y="5194546"/>
            <a:ext cx="1737292" cy="1663454"/>
          </a:xfrm>
          <a:prstGeom prst="rect">
            <a:avLst/>
          </a:prstGeom>
        </p:spPr>
      </p:pic>
      <p:pic>
        <p:nvPicPr>
          <p:cNvPr id="6" name="Graphic 5"/>
          <p:cNvPicPr>
            <a:picLocks noChangeAspect="1"/>
          </p:cNvPicPr>
          <p:nvPr userDrawn="1"/>
        </p:nvPicPr>
        <p:blipFill>
          <a:blip r:embed="rId3"/>
          <a:srcRect l="31486"/>
          <a:stretch/>
        </p:blipFill>
        <p:spPr>
          <a:xfrm>
            <a:off x="1" y="5237230"/>
            <a:ext cx="1169121" cy="1620771"/>
          </a:xfrm>
          <a:prstGeom prst="rect">
            <a:avLst/>
          </a:prstGeom>
        </p:spPr>
      </p:pic>
      <p:pic>
        <p:nvPicPr>
          <p:cNvPr id="8" name="Graphic 7"/>
          <p:cNvPicPr>
            <a:picLocks noChangeAspect="1"/>
          </p:cNvPicPr>
          <p:nvPr userDrawn="1"/>
        </p:nvPicPr>
        <p:blipFill>
          <a:blip r:embed="rId4"/>
          <a:srcRect r="19697" b="-423"/>
          <a:stretch/>
        </p:blipFill>
        <p:spPr>
          <a:xfrm>
            <a:off x="10358191" y="2020964"/>
            <a:ext cx="1833809" cy="2329094"/>
          </a:xfrm>
          <a:prstGeom prst="rect">
            <a:avLst/>
          </a:prstGeom>
        </p:spPr>
      </p:pic>
      <p:pic>
        <p:nvPicPr>
          <p:cNvPr id="9" name="Graphic 8"/>
          <p:cNvPicPr>
            <a:picLocks noChangeAspect="1"/>
          </p:cNvPicPr>
          <p:nvPr userDrawn="1"/>
        </p:nvPicPr>
        <p:blipFill>
          <a:blip r:embed="rId5"/>
          <a:srcRect l="31267"/>
          <a:stretch/>
        </p:blipFill>
        <p:spPr>
          <a:xfrm>
            <a:off x="0" y="2173395"/>
            <a:ext cx="1376721" cy="1692532"/>
          </a:xfrm>
          <a:prstGeom prst="rect">
            <a:avLst/>
          </a:prstGeom>
        </p:spPr>
      </p:pic>
    </p:spTree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5" Type="http://schemas.openxmlformats.org/officeDocument/2006/relationships/image" Target="../media/image8.jpeg"/><Relationship Id="rId4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5" Type="http://schemas.openxmlformats.org/officeDocument/2006/relationships/image" Target="../media/image8.jpeg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Text&#10;&#10;Description automatically generated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5224526" y="6434577"/>
            <a:ext cx="1541864" cy="382383"/>
          </a:xfrm>
          <a:prstGeom prst="rect">
            <a:avLst/>
          </a:prstGeom>
        </p:spPr>
      </p:pic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468226"/>
              </p:ext>
            </p:extLst>
          </p:nvPr>
        </p:nvGraphicFramePr>
        <p:xfrm>
          <a:off x="1672166" y="1164166"/>
          <a:ext cx="8512788" cy="5160223"/>
        </p:xfrm>
        <a:graphic>
          <a:graphicData uri="http://schemas.openxmlformats.org/drawingml/2006/table">
            <a:tbl>
              <a:tblPr firstRow="1" bandRow="1">
                <a:tableStyleId>{912C8C85-51F0-491E-9774-3900AFEF0FD7}</a:tableStyleId>
              </a:tblPr>
              <a:tblGrid>
                <a:gridCol w="157913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7392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8389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3373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5824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8385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06898">
                <a:tc>
                  <a:txBody>
                    <a:bodyPr/>
                    <a:lstStyle/>
                    <a:p>
                      <a:pPr algn="ctr"/>
                      <a:endParaRPr lang="en-GB" sz="1400" b="1">
                        <a:solidFill>
                          <a:srgbClr val="6F2322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02F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latin typeface="+mn-lt"/>
                        </a:rPr>
                        <a:t>MONDAY</a:t>
                      </a:r>
                      <a:endParaRPr lang="en-GB" sz="1400" b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02F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02F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02F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02F7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latin typeface="+mn-lt"/>
                        </a:rPr>
                        <a:t>TUESDAY</a:t>
                      </a:r>
                      <a:endParaRPr lang="en-GB" sz="1400" b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B02F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02F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02F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02F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02F7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latin typeface="+mn-lt"/>
                        </a:rPr>
                        <a:t>WEDNESDAY</a:t>
                      </a:r>
                      <a:endParaRPr lang="en-GB" sz="1400" b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B02F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02F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02F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02F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02F7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latin typeface="+mn-lt"/>
                        </a:rPr>
                        <a:t>THURSDAY</a:t>
                      </a:r>
                      <a:endParaRPr lang="en-GB" sz="1400" b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B02F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02F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02F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02F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02F7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latin typeface="+mn-lt"/>
                        </a:rPr>
                        <a:t>FRIDAY</a:t>
                      </a:r>
                      <a:endParaRPr lang="en-GB" sz="1400" b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B02F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02F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02F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02F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02F7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95304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GB" sz="1100" b="1" i="0" dirty="0">
                          <a:solidFill>
                            <a:srgbClr val="B02F71"/>
                          </a:solidFill>
                          <a:latin typeface="+mn-lt"/>
                        </a:rPr>
                        <a:t>Snack </a:t>
                      </a:r>
                    </a:p>
                  </a:txBody>
                  <a:tcPr anchor="ctr">
                    <a:lnL w="12700">
                      <a:solidFill>
                        <a:srgbClr val="B02F71"/>
                      </a:solidFill>
                    </a:lnL>
                    <a:lnR w="12700">
                      <a:solidFill>
                        <a:srgbClr val="B02F71"/>
                      </a:solidFill>
                    </a:lnR>
                    <a:lnT w="12700">
                      <a:solidFill>
                        <a:srgbClr val="B02F71"/>
                      </a:solidFill>
                    </a:lnT>
                    <a:lnB w="12700">
                      <a:solidFill>
                        <a:srgbClr val="B02F71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000" b="1" i="0" u="none" strike="noStrike" noProof="0" dirty="0">
                          <a:solidFill>
                            <a:srgbClr val="000000"/>
                          </a:solidFill>
                          <a:latin typeface="Calibri"/>
                        </a:rPr>
                        <a:t>Yogurt</a:t>
                      </a:r>
                    </a:p>
                  </a:txBody>
                  <a:tcPr marL="0" marR="0" marT="0" marB="0" anchor="ctr">
                    <a:lnL w="12700">
                      <a:solidFill>
                        <a:srgbClr val="B02F71"/>
                      </a:solidFill>
                    </a:lnL>
                    <a:lnR w="12700">
                      <a:solidFill>
                        <a:srgbClr val="B02F71"/>
                      </a:solidFill>
                    </a:lnR>
                    <a:lnT w="12700">
                      <a:solidFill>
                        <a:srgbClr val="B02F71"/>
                      </a:solidFill>
                    </a:lnT>
                    <a:lnB w="12700">
                      <a:solidFill>
                        <a:srgbClr val="B02F71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1" i="0" u="none" strike="noStrike" noProof="0" dirty="0">
                          <a:solidFill>
                            <a:srgbClr val="000000"/>
                          </a:solidFill>
                          <a:latin typeface="Calibri"/>
                        </a:rPr>
                        <a:t>Yoghurt</a:t>
                      </a:r>
                    </a:p>
                  </a:txBody>
                  <a:tcPr marL="0" marR="0" marT="0" marB="0" anchor="ctr">
                    <a:lnL w="12700">
                      <a:solidFill>
                        <a:srgbClr val="B02F71"/>
                      </a:solidFill>
                    </a:lnL>
                    <a:lnR w="12700">
                      <a:solidFill>
                        <a:srgbClr val="B02F71"/>
                      </a:solidFill>
                    </a:lnR>
                    <a:lnT w="12700">
                      <a:solidFill>
                        <a:srgbClr val="B02F71"/>
                      </a:solidFill>
                    </a:lnT>
                    <a:lnB w="12700">
                      <a:solidFill>
                        <a:srgbClr val="B02F71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1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Yoghurt</a:t>
                      </a:r>
                    </a:p>
                  </a:txBody>
                  <a:tcPr marL="0" marR="0" marT="0" marB="0" anchor="ctr">
                    <a:lnL w="12700">
                      <a:solidFill>
                        <a:srgbClr val="B02F71"/>
                      </a:solidFill>
                    </a:lnL>
                    <a:lnR w="12700">
                      <a:solidFill>
                        <a:srgbClr val="B02F71"/>
                      </a:solidFill>
                    </a:lnR>
                    <a:lnT w="12700">
                      <a:solidFill>
                        <a:srgbClr val="B02F71"/>
                      </a:solidFill>
                    </a:lnT>
                    <a:lnB w="12700">
                      <a:solidFill>
                        <a:srgbClr val="B02F71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1" i="0" u="none" strike="noStrike" kern="1200" cap="none" spc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latin typeface="Calibri"/>
                        </a:rPr>
                        <a:t>Yoghurt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B02F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B02F71"/>
                      </a:solidFill>
                    </a:lnR>
                    <a:lnT w="12700" cap="flat" cmpd="sng" algn="ctr">
                      <a:solidFill>
                        <a:srgbClr val="B02F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02F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000" b="1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1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Yoghurt</a:t>
                      </a:r>
                    </a:p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10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B02F71"/>
                      </a:solidFill>
                    </a:lnL>
                    <a:lnR w="12700">
                      <a:solidFill>
                        <a:srgbClr val="B02F71"/>
                      </a:solidFill>
                    </a:lnR>
                    <a:lnT w="12700">
                      <a:solidFill>
                        <a:srgbClr val="B02F71"/>
                      </a:solidFill>
                    </a:lnT>
                    <a:lnB w="12700">
                      <a:solidFill>
                        <a:srgbClr val="B02F71"/>
                      </a:solidFill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6716747"/>
                  </a:ext>
                </a:extLst>
              </a:tr>
              <a:tr h="1072735">
                <a:tc>
                  <a:txBody>
                    <a:bodyPr/>
                    <a:lstStyle/>
                    <a:p>
                      <a:pPr algn="ctr"/>
                      <a:r>
                        <a:rPr lang="en-GB" sz="1100" b="1" i="0" dirty="0">
                          <a:solidFill>
                            <a:srgbClr val="B02F71"/>
                          </a:solidFill>
                          <a:latin typeface="+mn-lt"/>
                        </a:rPr>
                        <a:t>Main course 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B02F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02F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02F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02F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1" dirty="0"/>
                    </a:p>
                    <a:p>
                      <a:pPr lvl="0" algn="ctr">
                        <a:buNone/>
                      </a:pPr>
                      <a:r>
                        <a:rPr lang="en-US" sz="1000" b="1"/>
                        <a:t>Pizza</a:t>
                      </a:r>
                      <a:endParaRPr lang="en-US" sz="1000" b="1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B02F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02F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02F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02F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00" b="1" i="0" u="none" strike="noStrike" noProof="0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Pasta </a:t>
                      </a:r>
                      <a:r>
                        <a:rPr lang="en-GB" sz="1000" b="1" i="0" u="none" strike="noStrike" noProof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Bolognaise</a:t>
                      </a:r>
                      <a:endParaRPr lang="en-GB" sz="1000" b="1" i="0" u="none" strike="noStrike" noProof="0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B02F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02F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02F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02F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000" b="1" dirty="0"/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1"/>
                        <a:t>Chicken curry and rice</a:t>
                      </a: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1000" b="1" i="0" u="none" strike="noStrike" noProof="0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B02F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02F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02F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02F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000" b="1"/>
                        <a:t>Meat balls</a:t>
                      </a:r>
                    </a:p>
                    <a:p>
                      <a:pPr lvl="0" algn="ctr">
                        <a:buNone/>
                      </a:pPr>
                      <a:r>
                        <a:rPr lang="en-US" sz="1000" b="1"/>
                        <a:t>Mash</a:t>
                      </a:r>
                      <a:endParaRPr lang="en-US" sz="1000" b="1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B02F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02F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02F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02F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100000"/>
                        <a:buFontTx/>
                        <a:buNone/>
                      </a:pPr>
                      <a:r>
                        <a:rPr lang="en-GB" sz="1000" b="1" i="0" u="none" strike="noStrike" baseline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Fish and chips</a:t>
                      </a:r>
                      <a:endParaRPr lang="en-GB" sz="1000" b="1" i="0" u="none" strike="noStrike" baseline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B02F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02F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02F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02F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8025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100000"/>
                        <a:buFontTx/>
                        <a:buNone/>
                      </a:pPr>
                      <a:r>
                        <a:rPr lang="en-GB" sz="1100" b="1" i="0" dirty="0">
                          <a:solidFill>
                            <a:srgbClr val="B02F71"/>
                          </a:solidFill>
                          <a:latin typeface="+mn-lt"/>
                        </a:rPr>
                        <a:t>Vegetables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B02F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02F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02F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02F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00" b="0" i="0" u="none" strike="noStrike" baseline="0" noProof="0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Seasonal veg</a:t>
                      </a:r>
                    </a:p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1000" b="0" i="0" u="none" strike="noStrike" baseline="0" noProof="0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00" b="0" i="0" u="none" strike="noStrike" baseline="0" noProof="0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Salad Bar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B02F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02F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02F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02F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00" b="0" i="0" u="none" strike="noStrike" kern="1200" cap="none" spc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latin typeface="Calibri"/>
                        </a:rPr>
                        <a:t>Seasonal veg</a:t>
                      </a: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1000" b="0" i="0" u="none" strike="noStrike" kern="1200" cap="none" spc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latin typeface="Calibri"/>
                      </a:endParaRP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00" b="0" i="0" u="none" strike="noStrike" kern="1200" cap="none" spc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latin typeface="Calibri"/>
                        </a:rPr>
                        <a:t>Salad Bar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B02F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02F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02F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02F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GB" sz="100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Seasonal veg </a:t>
                      </a:r>
                    </a:p>
                    <a:p>
                      <a:pPr lvl="0" algn="ctr">
                        <a:buNone/>
                      </a:pPr>
                      <a:endParaRPr lang="en-GB" sz="1000" b="0" i="0" u="none" strike="noStrike" noProof="0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  <a:p>
                      <a:pPr lvl="0" algn="ctr">
                        <a:buNone/>
                      </a:pPr>
                      <a:r>
                        <a:rPr lang="en-GB" sz="100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Salad Bar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B02F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02F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02F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02F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00" b="0" i="0" u="none" strike="noStrike" baseline="0" noProof="0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Seasonal veg</a:t>
                      </a:r>
                    </a:p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1000" b="0" i="0" u="none" strike="noStrike" baseline="0" noProof="0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00" b="0" i="0" u="none" strike="noStrike" baseline="0" noProof="0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Salad Bar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B02F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02F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02F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02F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100000"/>
                        <a:buFontTx/>
                        <a:buNone/>
                      </a:pPr>
                      <a:r>
                        <a:rPr lang="en-GB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seasonal veg</a:t>
                      </a: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en-GB" sz="10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GB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Salad Bar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B02F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02F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02F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02F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39817">
                <a:tc>
                  <a:txBody>
                    <a:bodyPr/>
                    <a:lstStyle/>
                    <a:p>
                      <a:pPr algn="ctr"/>
                      <a:r>
                        <a:rPr lang="en-GB" sz="1100" b="1" i="0" dirty="0">
                          <a:solidFill>
                            <a:srgbClr val="B02F71"/>
                          </a:solidFill>
                          <a:latin typeface="+mn-lt"/>
                        </a:rPr>
                        <a:t>Dessert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B02F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02F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02F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02F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Chocolate brownie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B02F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02F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02F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02F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GB" sz="1000" b="0" i="0" u="none" strike="noStrike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Mini Doughnuts</a:t>
                      </a:r>
                    </a:p>
                    <a:p>
                      <a:pPr lvl="0" algn="ctr">
                        <a:buNone/>
                      </a:pPr>
                      <a:r>
                        <a:rPr lang="en-GB" sz="1000" b="0" i="0" u="none" strike="noStrike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Toffee sauce </a:t>
                      </a:r>
                      <a:endParaRPr lang="en-GB" sz="10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B02F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02F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02F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02F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GB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Jelly pot &amp; Fruit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B02F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02F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02F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02F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0" i="0" u="none" strike="noStrike" noProof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Old School Cake</a:t>
                      </a:r>
                      <a:endParaRPr kumimoji="0" lang="en-US" sz="10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B02F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02F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02F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02F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Ice cream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B02F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02F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02F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02F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54862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GB" sz="1100" b="1" i="0" dirty="0">
                          <a:solidFill>
                            <a:srgbClr val="B02F71"/>
                          </a:solidFill>
                          <a:latin typeface="+mn-lt"/>
                        </a:rPr>
                        <a:t>Snack</a:t>
                      </a:r>
                      <a:endParaRPr lang="en-US"/>
                    </a:p>
                  </a:txBody>
                  <a:tcPr anchor="ctr">
                    <a:lnL w="12700" cap="flat" cmpd="sng" algn="ctr">
                      <a:solidFill>
                        <a:srgbClr val="B02F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02F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02F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02F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1" i="0" u="none" strike="noStrike" baseline="0" noProof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Lemon sponge</a:t>
                      </a:r>
                      <a:endParaRPr lang="en-US" sz="1000" b="1" i="0" u="none" strike="noStrike" baseline="0" noProof="0" dirty="0" err="1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B02F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02F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02F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02F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1" i="0" u="none" strike="noStrike" baseline="0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Shortbread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B02F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02F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02F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02F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GB" sz="10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Banana Cake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B02F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02F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02F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02F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GB" sz="10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flapjack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B02F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02F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02F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02F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GB" sz="10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cookies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B02F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02F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02F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02F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1066738"/>
                  </a:ext>
                </a:extLst>
              </a:tr>
              <a:tr h="610349">
                <a:tc gridSpan="6">
                  <a:txBody>
                    <a:bodyPr/>
                    <a:lstStyle/>
                    <a:p>
                      <a:pPr algn="ctr"/>
                      <a:r>
                        <a:rPr lang="en-GB" sz="1200" b="1" i="0" baseline="0" dirty="0">
                          <a:solidFill>
                            <a:srgbClr val="B02F71"/>
                          </a:solidFill>
                          <a:latin typeface="+mn-lt"/>
                        </a:rPr>
                        <a:t>DAILY  SALAD BAR AVAILABLE </a:t>
                      </a:r>
                    </a:p>
                    <a:p>
                      <a:pPr lvl="0" algn="ctr">
                        <a:buNone/>
                      </a:pPr>
                      <a:r>
                        <a:rPr lang="en-GB" sz="1200" b="1" i="0" baseline="0" dirty="0">
                          <a:solidFill>
                            <a:srgbClr val="B02F71"/>
                          </a:solidFill>
                          <a:latin typeface="+mn-lt"/>
                        </a:rPr>
                        <a:t> allergens catered for with prier notes 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B02F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02F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02F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02F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GB" sz="900" b="0" i="0" u="none" strike="noStrike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B02F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02F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02F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02F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GB" sz="900" b="0" i="0" u="none" strike="noStrike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B02F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02F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02F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02F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GB" sz="900" b="0" i="0" u="none" strike="noStrike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B02F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02F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02F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02F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GB" sz="900" b="0" i="0" u="none" strike="noStrike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B02F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02F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02F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02F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GB" sz="900" b="0" i="0" u="none" strike="noStrike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B02F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02F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02F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02F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pic>
        <p:nvPicPr>
          <p:cNvPr id="6" name="Graphic 9" descr="A picture containing vector graphics, night sky&#10;&#10;Description automatically generated">
            <a:extLst>
              <a:ext uri="{FF2B5EF4-FFF2-40B4-BE49-F238E27FC236}">
                <a16:creationId xmlns:a16="http://schemas.microsoft.com/office/drawing/2014/main" id="{F9DA5280-F72D-9A34-A41F-77D49EF41475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>
          <a:xfrm rot="21480000">
            <a:off x="10402001" y="1050520"/>
            <a:ext cx="1553184" cy="1830612"/>
          </a:xfrm>
          <a:prstGeom prst="rect">
            <a:avLst/>
          </a:prstGeom>
        </p:spPr>
      </p:pic>
      <p:pic>
        <p:nvPicPr>
          <p:cNvPr id="9" name="Graphic 9">
            <a:extLst>
              <a:ext uri="{FF2B5EF4-FFF2-40B4-BE49-F238E27FC236}">
                <a16:creationId xmlns:a16="http://schemas.microsoft.com/office/drawing/2014/main" id="{0CD62C85-BDB1-F3C3-4CCC-D18E9CE92B23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>
          <a:xfrm rot="17220000">
            <a:off x="158751" y="-74084"/>
            <a:ext cx="1426184" cy="1640112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9379B887-6BBA-5ED3-B75D-6F758A3359B1}"/>
              </a:ext>
            </a:extLst>
          </p:cNvPr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>
          <a:xfrm>
            <a:off x="1786706" y="159351"/>
            <a:ext cx="1425477" cy="1330002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E63DB1DB-31D9-EA80-432D-FD6AB1025AF8}"/>
              </a:ext>
            </a:extLst>
          </p:cNvPr>
          <p:cNvSpPr txBox="1"/>
          <p:nvPr/>
        </p:nvSpPr>
        <p:spPr>
          <a:xfrm>
            <a:off x="3383442" y="160454"/>
            <a:ext cx="5273923" cy="70788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GB" sz="4000" b="1" dirty="0">
                <a:solidFill>
                  <a:srgbClr val="B02F71"/>
                </a:solidFill>
              </a:rPr>
              <a:t>Dragon Camps Week 1 </a:t>
            </a:r>
            <a:endParaRPr lang="en-GB" b="1" dirty="0">
              <a:solidFill>
                <a:srgbClr val="B02F71"/>
              </a:solidFill>
              <a:cs typeface="Calibri"/>
            </a:endParaRPr>
          </a:p>
        </p:txBody>
      </p:sp>
      <p:pic>
        <p:nvPicPr>
          <p:cNvPr id="17" name="Picture 24" descr="dragoncamps.png">
            <a:extLst>
              <a:ext uri="{FF2B5EF4-FFF2-40B4-BE49-F238E27FC236}">
                <a16:creationId xmlns:a16="http://schemas.microsoft.com/office/drawing/2014/main" id="{267F18B3-2532-A65A-8D51-F2715092FE2E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427292" y="123754"/>
            <a:ext cx="1506755" cy="1409717"/>
          </a:xfrm>
          <a:prstGeom prst="rect">
            <a:avLst/>
          </a:prstGeom>
        </p:spPr>
      </p:pic>
      <p:pic>
        <p:nvPicPr>
          <p:cNvPr id="19" name="Graphic 9" descr="A picture containing vector graphics, night sky&#10;&#10;Description automatically generated">
            <a:extLst>
              <a:ext uri="{FF2B5EF4-FFF2-40B4-BE49-F238E27FC236}">
                <a16:creationId xmlns:a16="http://schemas.microsoft.com/office/drawing/2014/main" id="{16CCB966-81C7-1EC9-CE31-93259C870CF1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>
          <a:xfrm rot="17640000">
            <a:off x="9273984" y="-21791"/>
            <a:ext cx="858420" cy="1034996"/>
          </a:xfrm>
          <a:prstGeom prst="rect">
            <a:avLst/>
          </a:prstGeom>
        </p:spPr>
      </p:pic>
      <p:pic>
        <p:nvPicPr>
          <p:cNvPr id="25" name="Graphic 9" descr="A picture containing vector graphics, night sky&#10;&#10;Description automatically generated">
            <a:extLst>
              <a:ext uri="{FF2B5EF4-FFF2-40B4-BE49-F238E27FC236}">
                <a16:creationId xmlns:a16="http://schemas.microsoft.com/office/drawing/2014/main" id="{55690F66-1C0A-E12D-4EF2-7B46AFBB8994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>
          <a:xfrm rot="1260000">
            <a:off x="8866226" y="462303"/>
            <a:ext cx="600685" cy="7212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80299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Text&#10;&#10;Description automatically generated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5224526" y="6434577"/>
            <a:ext cx="1541864" cy="382383"/>
          </a:xfrm>
          <a:prstGeom prst="rect">
            <a:avLst/>
          </a:prstGeom>
        </p:spPr>
      </p:pic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8105945"/>
              </p:ext>
            </p:extLst>
          </p:nvPr>
        </p:nvGraphicFramePr>
        <p:xfrm>
          <a:off x="1672166" y="1164166"/>
          <a:ext cx="8512792" cy="5160223"/>
        </p:xfrm>
        <a:graphic>
          <a:graphicData uri="http://schemas.openxmlformats.org/drawingml/2006/table">
            <a:tbl>
              <a:tblPr firstRow="1" bandRow="1">
                <a:tableStyleId>{912C8C85-51F0-491E-9774-3900AFEF0FD7}</a:tableStyleId>
              </a:tblPr>
              <a:tblGrid>
                <a:gridCol w="157913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7392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5311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6451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5824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8385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06898">
                <a:tc>
                  <a:txBody>
                    <a:bodyPr/>
                    <a:lstStyle/>
                    <a:p>
                      <a:pPr algn="ctr"/>
                      <a:endParaRPr lang="en-GB" sz="1400" b="1">
                        <a:solidFill>
                          <a:srgbClr val="6F2322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02F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latin typeface="+mn-lt"/>
                        </a:rPr>
                        <a:t>MONDAY</a:t>
                      </a:r>
                      <a:endParaRPr lang="en-GB" sz="1400" b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02F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02F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02F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02F7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latin typeface="+mn-lt"/>
                        </a:rPr>
                        <a:t>TUESDAY</a:t>
                      </a:r>
                      <a:endParaRPr lang="en-GB" sz="1400" b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B02F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02F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02F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02F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02F7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latin typeface="+mn-lt"/>
                        </a:rPr>
                        <a:t>WEDNESDAY</a:t>
                      </a:r>
                      <a:endParaRPr lang="en-GB" sz="1400" b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B02F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02F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02F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02F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02F7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latin typeface="+mn-lt"/>
                        </a:rPr>
                        <a:t>THURSDAY</a:t>
                      </a:r>
                      <a:endParaRPr lang="en-GB" sz="1400" b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B02F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02F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02F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02F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02F7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latin typeface="+mn-lt"/>
                        </a:rPr>
                        <a:t>FRIDAY</a:t>
                      </a:r>
                      <a:endParaRPr lang="en-GB" sz="1400" b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B02F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02F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02F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02F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02F7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95304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GB" sz="1100" b="1" i="0" dirty="0">
                          <a:solidFill>
                            <a:srgbClr val="B02F71"/>
                          </a:solidFill>
                          <a:latin typeface="+mn-lt"/>
                        </a:rPr>
                        <a:t>Snack </a:t>
                      </a:r>
                    </a:p>
                  </a:txBody>
                  <a:tcPr anchor="ctr">
                    <a:lnL w="12700">
                      <a:solidFill>
                        <a:srgbClr val="B02F71"/>
                      </a:solidFill>
                    </a:lnL>
                    <a:lnR w="12700">
                      <a:solidFill>
                        <a:srgbClr val="B02F71"/>
                      </a:solidFill>
                    </a:lnR>
                    <a:lnT w="12700">
                      <a:solidFill>
                        <a:srgbClr val="B02F71"/>
                      </a:solidFill>
                    </a:lnT>
                    <a:lnB w="12700">
                      <a:solidFill>
                        <a:srgbClr val="B02F71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endParaRPr lang="en-US" sz="1000" b="0" i="0" u="none" strike="noStrike" noProof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B02F71"/>
                      </a:solidFill>
                    </a:lnL>
                    <a:lnR w="12700">
                      <a:solidFill>
                        <a:srgbClr val="B02F71"/>
                      </a:solidFill>
                    </a:lnR>
                    <a:lnT w="12700">
                      <a:solidFill>
                        <a:srgbClr val="B02F71"/>
                      </a:solidFill>
                    </a:lnT>
                    <a:lnB w="12700">
                      <a:solidFill>
                        <a:srgbClr val="B02F71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endParaRPr lang="en-US" sz="1000" b="1" i="0" u="none" strike="noStrike" noProof="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B02F71"/>
                      </a:solidFill>
                    </a:lnL>
                    <a:lnR w="12700">
                      <a:solidFill>
                        <a:srgbClr val="B02F71"/>
                      </a:solidFill>
                    </a:lnR>
                    <a:lnT w="12700">
                      <a:solidFill>
                        <a:srgbClr val="B02F71"/>
                      </a:solidFill>
                    </a:lnT>
                    <a:lnB w="12700">
                      <a:solidFill>
                        <a:srgbClr val="B02F71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000" b="1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1000" b="0" i="0" u="none" strike="noStrike" noProof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B02F71"/>
                      </a:solidFill>
                    </a:lnL>
                    <a:lnR w="12700">
                      <a:solidFill>
                        <a:srgbClr val="B02F71"/>
                      </a:solidFill>
                    </a:lnR>
                    <a:lnT w="12700">
                      <a:solidFill>
                        <a:srgbClr val="B02F71"/>
                      </a:solidFill>
                    </a:lnT>
                    <a:lnB w="12700">
                      <a:solidFill>
                        <a:srgbClr val="B02F71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000" b="1" i="0" u="none" strike="noStrike" kern="1200" cap="none" spc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latin typeface="Calibri"/>
                      </a:endParaRPr>
                    </a:p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1000" b="0" i="0" u="none" strike="noStrike" kern="1200" cap="none" spc="0" baseline="0" noProof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latin typeface="Calibri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B02F71"/>
                      </a:solidFill>
                    </a:lnL>
                    <a:lnR w="12700">
                      <a:solidFill>
                        <a:srgbClr val="B02F71"/>
                      </a:solidFill>
                    </a:lnR>
                    <a:lnT w="12700">
                      <a:solidFill>
                        <a:srgbClr val="B02F71"/>
                      </a:solidFill>
                    </a:lnT>
                    <a:lnB w="12700">
                      <a:solidFill>
                        <a:srgbClr val="B02F71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000" b="1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1000" b="0" i="0" u="none" strike="noStrike" noProof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B02F71"/>
                      </a:solidFill>
                    </a:lnL>
                    <a:lnR w="12700">
                      <a:solidFill>
                        <a:srgbClr val="B02F71"/>
                      </a:solidFill>
                    </a:lnR>
                    <a:lnT w="12700">
                      <a:solidFill>
                        <a:srgbClr val="B02F71"/>
                      </a:solidFill>
                    </a:lnT>
                    <a:lnB w="12700">
                      <a:solidFill>
                        <a:srgbClr val="B02F71"/>
                      </a:solidFill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6716747"/>
                  </a:ext>
                </a:extLst>
              </a:tr>
              <a:tr h="1072735">
                <a:tc>
                  <a:txBody>
                    <a:bodyPr/>
                    <a:lstStyle/>
                    <a:p>
                      <a:pPr algn="ctr"/>
                      <a:r>
                        <a:rPr lang="en-GB" sz="1100" b="1" i="0" dirty="0">
                          <a:solidFill>
                            <a:srgbClr val="B02F71"/>
                          </a:solidFill>
                          <a:latin typeface="+mn-lt"/>
                        </a:rPr>
                        <a:t>Main course 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B02F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02F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02F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02F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/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B02F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02F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02F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02F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1000" b="0" i="0" u="none" strike="noStrike" noProof="0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B02F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02F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02F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02F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1000" b="0" i="0" u="none" strike="noStrike" noProof="0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B02F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02F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02F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02F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endParaRPr lang="en-US" sz="1000" dirty="0"/>
                    </a:p>
                    <a:p>
                      <a:pPr lvl="0" algn="ctr">
                        <a:buNone/>
                      </a:pPr>
                      <a:endParaRPr lang="en-US"/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B02F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02F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02F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02F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100000"/>
                        <a:buFontTx/>
                        <a:buNone/>
                      </a:pPr>
                      <a:endParaRPr lang="en-GB" sz="1000" b="0" i="0" u="none" strike="noStrike" baseline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B02F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02F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02F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02F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8025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100000"/>
                        <a:buFontTx/>
                        <a:buNone/>
                      </a:pPr>
                      <a:r>
                        <a:rPr lang="en-GB" sz="1100" b="1" i="0" dirty="0">
                          <a:solidFill>
                            <a:srgbClr val="B02F71"/>
                          </a:solidFill>
                          <a:latin typeface="+mn-lt"/>
                        </a:rPr>
                        <a:t>Vegetables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B02F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02F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02F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02F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000" b="0" i="0" u="none" strike="noStrike" baseline="0" noProof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B02F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02F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02F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02F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en-GB" sz="1000" b="0" i="0" u="none" strike="noStrike" kern="1200" cap="none" spc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B02F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02F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02F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02F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endParaRPr lang="en-GB" sz="1000" b="0" i="0" u="none" strike="noStrike" noProof="0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B02F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02F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02F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02F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kumimoji="0" lang="en-US" sz="1000" b="0" i="0" u="none" strike="noStrike" baseline="0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B02F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02F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02F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02F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100000"/>
                        <a:buFontTx/>
                        <a:buNone/>
                      </a:pPr>
                      <a:endParaRPr lang="en-GB" sz="10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B02F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02F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02F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02F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39817">
                <a:tc>
                  <a:txBody>
                    <a:bodyPr/>
                    <a:lstStyle/>
                    <a:p>
                      <a:pPr algn="ctr"/>
                      <a:r>
                        <a:rPr lang="en-GB" sz="1100" b="1" i="0" dirty="0">
                          <a:solidFill>
                            <a:srgbClr val="B02F71"/>
                          </a:solidFill>
                          <a:latin typeface="+mn-lt"/>
                        </a:rPr>
                        <a:t>Dessert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B02F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02F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02F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02F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000" b="0" i="0" u="none" strike="noStrike" noProof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B02F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02F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02F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02F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endParaRPr lang="en-GB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B02F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02F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02F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02F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endParaRPr lang="en-GB" sz="10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B02F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02F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02F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02F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kumimoji="0" lang="en-US" sz="10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B02F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02F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02F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02F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1000" b="0" i="0" u="none" strike="noStrike" baseline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B02F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02F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02F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02F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54862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GB" sz="1100" b="1" i="0" dirty="0">
                          <a:solidFill>
                            <a:srgbClr val="B02F71"/>
                          </a:solidFill>
                          <a:latin typeface="+mn-lt"/>
                        </a:rPr>
                        <a:t>Snack</a:t>
                      </a:r>
                      <a:endParaRPr lang="en-US"/>
                    </a:p>
                  </a:txBody>
                  <a:tcPr anchor="ctr">
                    <a:lnL w="12700" cap="flat" cmpd="sng" algn="ctr">
                      <a:solidFill>
                        <a:srgbClr val="B02F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02F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02F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02F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000" b="1" i="0" u="none" strike="noStrike" baseline="0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B02F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02F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02F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02F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000" b="1" i="0" u="none" strike="noStrike" baseline="0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B02F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02F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02F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02F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endParaRPr lang="en-GB" sz="1000" b="1" i="0" u="none" strike="noStrike" baseline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B02F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02F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02F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02F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endParaRPr lang="en-GB" sz="1000" b="1" i="0" u="none" strike="noStrike" baseline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B02F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02F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02F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02F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endParaRPr lang="en-GB" sz="1000" b="1" i="0" u="none" strike="noStrike" baseline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B02F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02F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02F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02F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1066738"/>
                  </a:ext>
                </a:extLst>
              </a:tr>
              <a:tr h="610349">
                <a:tc gridSpan="6">
                  <a:txBody>
                    <a:bodyPr/>
                    <a:lstStyle/>
                    <a:p>
                      <a:pPr algn="ctr"/>
                      <a:r>
                        <a:rPr lang="en-GB" sz="1200" b="1" i="0" baseline="0" dirty="0">
                          <a:solidFill>
                            <a:srgbClr val="B02F71"/>
                          </a:solidFill>
                          <a:latin typeface="+mn-lt"/>
                        </a:rPr>
                        <a:t>DAILY  SALAD BAR AVAILABLE </a:t>
                      </a:r>
                    </a:p>
                    <a:p>
                      <a:pPr lvl="0" algn="ctr">
                        <a:buNone/>
                      </a:pPr>
                      <a:r>
                        <a:rPr lang="en-GB" sz="1200" b="1" i="0" baseline="0" dirty="0">
                          <a:solidFill>
                            <a:srgbClr val="B02F71"/>
                          </a:solidFill>
                          <a:latin typeface="+mn-lt"/>
                        </a:rPr>
                        <a:t> allergens catered for with prier notes 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B02F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02F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02F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02F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GB" sz="900" b="0" i="0" u="none" strike="noStrike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B02F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02F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02F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02F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GB" sz="900" b="0" i="0" u="none" strike="noStrike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B02F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02F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02F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02F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GB" sz="900" b="0" i="0" u="none" strike="noStrike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B02F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02F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02F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02F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GB" sz="900" b="0" i="0" u="none" strike="noStrike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B02F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02F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02F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02F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GB" sz="900" b="0" i="0" u="none" strike="noStrike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B02F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02F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02F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02F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pic>
        <p:nvPicPr>
          <p:cNvPr id="6" name="Graphic 9" descr="A picture containing vector graphics, night sky&#10;&#10;Description automatically generated">
            <a:extLst>
              <a:ext uri="{FF2B5EF4-FFF2-40B4-BE49-F238E27FC236}">
                <a16:creationId xmlns:a16="http://schemas.microsoft.com/office/drawing/2014/main" id="{F9DA5280-F72D-9A34-A41F-77D49EF41475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>
          <a:xfrm rot="21480000">
            <a:off x="10402001" y="1050520"/>
            <a:ext cx="1553184" cy="1830612"/>
          </a:xfrm>
          <a:prstGeom prst="rect">
            <a:avLst/>
          </a:prstGeom>
        </p:spPr>
      </p:pic>
      <p:pic>
        <p:nvPicPr>
          <p:cNvPr id="9" name="Graphic 9">
            <a:extLst>
              <a:ext uri="{FF2B5EF4-FFF2-40B4-BE49-F238E27FC236}">
                <a16:creationId xmlns:a16="http://schemas.microsoft.com/office/drawing/2014/main" id="{0CD62C85-BDB1-F3C3-4CCC-D18E9CE92B23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>
          <a:xfrm rot="17220000">
            <a:off x="158751" y="-74084"/>
            <a:ext cx="1426184" cy="1640112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9379B887-6BBA-5ED3-B75D-6F758A3359B1}"/>
              </a:ext>
            </a:extLst>
          </p:cNvPr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>
          <a:xfrm>
            <a:off x="1786706" y="159351"/>
            <a:ext cx="1425477" cy="1330002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E63DB1DB-31D9-EA80-432D-FD6AB1025AF8}"/>
              </a:ext>
            </a:extLst>
          </p:cNvPr>
          <p:cNvSpPr txBox="1"/>
          <p:nvPr/>
        </p:nvSpPr>
        <p:spPr>
          <a:xfrm>
            <a:off x="3298776" y="160454"/>
            <a:ext cx="5600494" cy="70788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GB" sz="4000" b="1" dirty="0">
                <a:solidFill>
                  <a:srgbClr val="B02F71"/>
                </a:solidFill>
              </a:rPr>
              <a:t>Dragon Camps Week 2</a:t>
            </a:r>
            <a:endParaRPr lang="en-GB" b="1" dirty="0">
              <a:solidFill>
                <a:srgbClr val="B02F71"/>
              </a:solidFill>
              <a:cs typeface="Calibri"/>
            </a:endParaRPr>
          </a:p>
        </p:txBody>
      </p:sp>
      <p:pic>
        <p:nvPicPr>
          <p:cNvPr id="17" name="Picture 24" descr="dragoncamps.png">
            <a:extLst>
              <a:ext uri="{FF2B5EF4-FFF2-40B4-BE49-F238E27FC236}">
                <a16:creationId xmlns:a16="http://schemas.microsoft.com/office/drawing/2014/main" id="{267F18B3-2532-A65A-8D51-F2715092FE2E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427292" y="123754"/>
            <a:ext cx="1506755" cy="1409717"/>
          </a:xfrm>
          <a:prstGeom prst="rect">
            <a:avLst/>
          </a:prstGeom>
        </p:spPr>
      </p:pic>
      <p:pic>
        <p:nvPicPr>
          <p:cNvPr id="19" name="Graphic 9" descr="A picture containing vector graphics, night sky&#10;&#10;Description automatically generated">
            <a:extLst>
              <a:ext uri="{FF2B5EF4-FFF2-40B4-BE49-F238E27FC236}">
                <a16:creationId xmlns:a16="http://schemas.microsoft.com/office/drawing/2014/main" id="{16CCB966-81C7-1EC9-CE31-93259C870CF1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>
          <a:xfrm rot="17640000">
            <a:off x="9273984" y="-21791"/>
            <a:ext cx="858420" cy="1034996"/>
          </a:xfrm>
          <a:prstGeom prst="rect">
            <a:avLst/>
          </a:prstGeom>
        </p:spPr>
      </p:pic>
      <p:pic>
        <p:nvPicPr>
          <p:cNvPr id="25" name="Graphic 9" descr="A picture containing vector graphics, night sky&#10;&#10;Description automatically generated">
            <a:extLst>
              <a:ext uri="{FF2B5EF4-FFF2-40B4-BE49-F238E27FC236}">
                <a16:creationId xmlns:a16="http://schemas.microsoft.com/office/drawing/2014/main" id="{55690F66-1C0A-E12D-4EF2-7B46AFBB8994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>
          <a:xfrm rot="1260000">
            <a:off x="8866226" y="462303"/>
            <a:ext cx="600685" cy="7212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09036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Application>Microsoft Office PowerPoint</Application>
  <PresentationFormat>Widescreen</PresentationFormat>
  <Slides>2</Slides>
  <Notes>2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revision>533</cp:revision>
  <dcterms:created xsi:type="dcterms:W3CDTF">2023-05-11T05:46:16Z</dcterms:created>
  <dcterms:modified xsi:type="dcterms:W3CDTF">2024-07-19T11:36:07Z</dcterms:modified>
</cp:coreProperties>
</file>